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9"/>
  </p:notesMasterIdLst>
  <p:sldIdLst>
    <p:sldId id="4162" r:id="rId3"/>
    <p:sldId id="4163" r:id="rId4"/>
    <p:sldId id="4164" r:id="rId5"/>
    <p:sldId id="256" r:id="rId6"/>
    <p:sldId id="4165" r:id="rId7"/>
    <p:sldId id="4166"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33"/>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BFCBEC-E6C6-4A74-8B10-B79EB13322FD}" v="30" dt="2024-12-07T10:35:11.1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uup Kumar" userId="501ad5fca9982522" providerId="LiveId" clId="{21BFCBEC-E6C6-4A74-8B10-B79EB13322FD}"/>
    <pc:docChg chg="undo custSel addSld delSld modSld">
      <pc:chgData name="Anuup Kumar" userId="501ad5fca9982522" providerId="LiveId" clId="{21BFCBEC-E6C6-4A74-8B10-B79EB13322FD}" dt="2024-12-07T10:49:31.998" v="5569" actId="20577"/>
      <pc:docMkLst>
        <pc:docMk/>
      </pc:docMkLst>
      <pc:sldChg chg="modSp mod">
        <pc:chgData name="Anuup Kumar" userId="501ad5fca9982522" providerId="LiveId" clId="{21BFCBEC-E6C6-4A74-8B10-B79EB13322FD}" dt="2024-12-07T10:27:41.575" v="4497" actId="20577"/>
        <pc:sldMkLst>
          <pc:docMk/>
          <pc:sldMk cId="4173485290" sldId="256"/>
        </pc:sldMkLst>
        <pc:spChg chg="mod">
          <ac:chgData name="Anuup Kumar" userId="501ad5fca9982522" providerId="LiveId" clId="{21BFCBEC-E6C6-4A74-8B10-B79EB13322FD}" dt="2024-12-07T10:27:41.575" v="4497" actId="20577"/>
          <ac:spMkLst>
            <pc:docMk/>
            <pc:sldMk cId="4173485290" sldId="256"/>
            <ac:spMk id="11" creationId="{5C92009C-48CB-1567-DABD-F045C6002D7B}"/>
          </ac:spMkLst>
        </pc:spChg>
      </pc:sldChg>
      <pc:sldChg chg="del">
        <pc:chgData name="Anuup Kumar" userId="501ad5fca9982522" providerId="LiveId" clId="{21BFCBEC-E6C6-4A74-8B10-B79EB13322FD}" dt="2024-12-04T07:55:04.069" v="0" actId="47"/>
        <pc:sldMkLst>
          <pc:docMk/>
          <pc:sldMk cId="4246686757" sldId="4160"/>
        </pc:sldMkLst>
      </pc:sldChg>
      <pc:sldChg chg="del">
        <pc:chgData name="Anuup Kumar" userId="501ad5fca9982522" providerId="LiveId" clId="{21BFCBEC-E6C6-4A74-8B10-B79EB13322FD}" dt="2024-12-04T07:55:06.053" v="1" actId="47"/>
        <pc:sldMkLst>
          <pc:docMk/>
          <pc:sldMk cId="643580124" sldId="4161"/>
        </pc:sldMkLst>
      </pc:sldChg>
      <pc:sldChg chg="addSp delSp modSp mod">
        <pc:chgData name="Anuup Kumar" userId="501ad5fca9982522" providerId="LiveId" clId="{21BFCBEC-E6C6-4A74-8B10-B79EB13322FD}" dt="2024-12-07T08:39:47.782" v="152" actId="478"/>
        <pc:sldMkLst>
          <pc:docMk/>
          <pc:sldMk cId="4138725653" sldId="4162"/>
        </pc:sldMkLst>
        <pc:spChg chg="mod">
          <ac:chgData name="Anuup Kumar" userId="501ad5fca9982522" providerId="LiveId" clId="{21BFCBEC-E6C6-4A74-8B10-B79EB13322FD}" dt="2024-12-07T08:39:28.314" v="150" actId="20577"/>
          <ac:spMkLst>
            <pc:docMk/>
            <pc:sldMk cId="4138725653" sldId="4162"/>
            <ac:spMk id="10" creationId="{4E6A2516-1890-5771-0FD2-FF2430F9F46A}"/>
          </ac:spMkLst>
        </pc:spChg>
        <pc:spChg chg="add del mod">
          <ac:chgData name="Anuup Kumar" userId="501ad5fca9982522" providerId="LiveId" clId="{21BFCBEC-E6C6-4A74-8B10-B79EB13322FD}" dt="2024-12-07T08:39:47.782" v="152" actId="478"/>
          <ac:spMkLst>
            <pc:docMk/>
            <pc:sldMk cId="4138725653" sldId="4162"/>
            <ac:spMk id="26" creationId="{D93FBC57-8AF6-2B7C-DC2D-946E4B3380D7}"/>
          </ac:spMkLst>
        </pc:spChg>
      </pc:sldChg>
      <pc:sldChg chg="addSp delSp modSp add mod">
        <pc:chgData name="Anuup Kumar" userId="501ad5fca9982522" providerId="LiveId" clId="{21BFCBEC-E6C6-4A74-8B10-B79EB13322FD}" dt="2024-12-07T09:01:20.550" v="1596" actId="20577"/>
        <pc:sldMkLst>
          <pc:docMk/>
          <pc:sldMk cId="1119826782" sldId="4163"/>
        </pc:sldMkLst>
        <pc:spChg chg="del">
          <ac:chgData name="Anuup Kumar" userId="501ad5fca9982522" providerId="LiveId" clId="{21BFCBEC-E6C6-4A74-8B10-B79EB13322FD}" dt="2024-12-07T08:58:53.767" v="1231" actId="478"/>
          <ac:spMkLst>
            <pc:docMk/>
            <pc:sldMk cId="1119826782" sldId="4163"/>
            <ac:spMk id="2" creationId="{F8484B15-A17C-E8E2-B8CC-79E580EC4AD4}"/>
          </ac:spMkLst>
        </pc:spChg>
        <pc:spChg chg="del">
          <ac:chgData name="Anuup Kumar" userId="501ad5fca9982522" providerId="LiveId" clId="{21BFCBEC-E6C6-4A74-8B10-B79EB13322FD}" dt="2024-12-07T08:40:27.947" v="156" actId="478"/>
          <ac:spMkLst>
            <pc:docMk/>
            <pc:sldMk cId="1119826782" sldId="4163"/>
            <ac:spMk id="3" creationId="{C85EAAA0-4429-CF7F-01AE-140D9C5FF64F}"/>
          </ac:spMkLst>
        </pc:spChg>
        <pc:spChg chg="del">
          <ac:chgData name="Anuup Kumar" userId="501ad5fca9982522" providerId="LiveId" clId="{21BFCBEC-E6C6-4A74-8B10-B79EB13322FD}" dt="2024-12-07T08:57:50.518" v="1218" actId="478"/>
          <ac:spMkLst>
            <pc:docMk/>
            <pc:sldMk cId="1119826782" sldId="4163"/>
            <ac:spMk id="4" creationId="{8DE91999-602F-3EE0-69BB-7C0012BC8211}"/>
          </ac:spMkLst>
        </pc:spChg>
        <pc:spChg chg="del mod">
          <ac:chgData name="Anuup Kumar" userId="501ad5fca9982522" providerId="LiveId" clId="{21BFCBEC-E6C6-4A74-8B10-B79EB13322FD}" dt="2024-12-07T08:40:40.718" v="158" actId="478"/>
          <ac:spMkLst>
            <pc:docMk/>
            <pc:sldMk cId="1119826782" sldId="4163"/>
            <ac:spMk id="5" creationId="{36799DDA-25BD-FB99-8736-A34A1BBC2D7C}"/>
          </ac:spMkLst>
        </pc:spChg>
        <pc:spChg chg="add mod">
          <ac:chgData name="Anuup Kumar" userId="501ad5fca9982522" providerId="LiveId" clId="{21BFCBEC-E6C6-4A74-8B10-B79EB13322FD}" dt="2024-12-07T08:59:05.921" v="1233" actId="1076"/>
          <ac:spMkLst>
            <pc:docMk/>
            <pc:sldMk cId="1119826782" sldId="4163"/>
            <ac:spMk id="6" creationId="{C0D316E7-C9BC-86E3-0A33-7DACBD864EC0}"/>
          </ac:spMkLst>
        </pc:spChg>
        <pc:spChg chg="del">
          <ac:chgData name="Anuup Kumar" userId="501ad5fca9982522" providerId="LiveId" clId="{21BFCBEC-E6C6-4A74-8B10-B79EB13322FD}" dt="2024-12-07T08:40:43.786" v="159" actId="478"/>
          <ac:spMkLst>
            <pc:docMk/>
            <pc:sldMk cId="1119826782" sldId="4163"/>
            <ac:spMk id="7" creationId="{87BD1CF8-6F1B-8907-808B-388F27343E56}"/>
          </ac:spMkLst>
        </pc:spChg>
        <pc:spChg chg="mod">
          <ac:chgData name="Anuup Kumar" userId="501ad5fca9982522" providerId="LiveId" clId="{21BFCBEC-E6C6-4A74-8B10-B79EB13322FD}" dt="2024-12-07T08:59:05.921" v="1233" actId="1076"/>
          <ac:spMkLst>
            <pc:docMk/>
            <pc:sldMk cId="1119826782" sldId="4163"/>
            <ac:spMk id="9" creationId="{6039F2BC-348B-4034-5AA9-035A147CD414}"/>
          </ac:spMkLst>
        </pc:spChg>
        <pc:spChg chg="mod">
          <ac:chgData name="Anuup Kumar" userId="501ad5fca9982522" providerId="LiveId" clId="{21BFCBEC-E6C6-4A74-8B10-B79EB13322FD}" dt="2024-12-07T08:59:31.881" v="1234" actId="5793"/>
          <ac:spMkLst>
            <pc:docMk/>
            <pc:sldMk cId="1119826782" sldId="4163"/>
            <ac:spMk id="10" creationId="{1688C209-49E5-1D1F-034D-9673EC8369DF}"/>
          </ac:spMkLst>
        </pc:spChg>
        <pc:spChg chg="del">
          <ac:chgData name="Anuup Kumar" userId="501ad5fca9982522" providerId="LiveId" clId="{21BFCBEC-E6C6-4A74-8B10-B79EB13322FD}" dt="2024-12-07T08:58:01.617" v="1220" actId="478"/>
          <ac:spMkLst>
            <pc:docMk/>
            <pc:sldMk cId="1119826782" sldId="4163"/>
            <ac:spMk id="11" creationId="{F1F7CC9C-F86E-1888-D555-04C90906B153}"/>
          </ac:spMkLst>
        </pc:spChg>
        <pc:spChg chg="add mod">
          <ac:chgData name="Anuup Kumar" userId="501ad5fca9982522" providerId="LiveId" clId="{21BFCBEC-E6C6-4A74-8B10-B79EB13322FD}" dt="2024-12-07T09:01:20.550" v="1596" actId="20577"/>
          <ac:spMkLst>
            <pc:docMk/>
            <pc:sldMk cId="1119826782" sldId="4163"/>
            <ac:spMk id="12" creationId="{69F9009E-5F61-0C27-C25C-72DE51EF34C8}"/>
          </ac:spMkLst>
        </pc:spChg>
        <pc:spChg chg="del mod">
          <ac:chgData name="Anuup Kumar" userId="501ad5fca9982522" providerId="LiveId" clId="{21BFCBEC-E6C6-4A74-8B10-B79EB13322FD}" dt="2024-12-07T08:58:13.157" v="1222" actId="478"/>
          <ac:spMkLst>
            <pc:docMk/>
            <pc:sldMk cId="1119826782" sldId="4163"/>
            <ac:spMk id="14" creationId="{94A4D5FB-5B01-5128-4623-190C2D767480}"/>
          </ac:spMkLst>
        </pc:spChg>
        <pc:spChg chg="del">
          <ac:chgData name="Anuup Kumar" userId="501ad5fca9982522" providerId="LiveId" clId="{21BFCBEC-E6C6-4A74-8B10-B79EB13322FD}" dt="2024-12-07T08:58:15.850" v="1223" actId="478"/>
          <ac:spMkLst>
            <pc:docMk/>
            <pc:sldMk cId="1119826782" sldId="4163"/>
            <ac:spMk id="17" creationId="{0B5E7BD4-410D-0F5B-8A92-7164D7CA1923}"/>
          </ac:spMkLst>
        </pc:spChg>
        <pc:spChg chg="del">
          <ac:chgData name="Anuup Kumar" userId="501ad5fca9982522" providerId="LiveId" clId="{21BFCBEC-E6C6-4A74-8B10-B79EB13322FD}" dt="2024-12-07T08:58:28.856" v="1228" actId="478"/>
          <ac:spMkLst>
            <pc:docMk/>
            <pc:sldMk cId="1119826782" sldId="4163"/>
            <ac:spMk id="20" creationId="{BF00DB06-4D25-A9DD-F5BA-9C033F7950C4}"/>
          </ac:spMkLst>
        </pc:spChg>
        <pc:spChg chg="del mod">
          <ac:chgData name="Anuup Kumar" userId="501ad5fca9982522" providerId="LiveId" clId="{21BFCBEC-E6C6-4A74-8B10-B79EB13322FD}" dt="2024-12-07T08:40:47.467" v="161" actId="478"/>
          <ac:spMkLst>
            <pc:docMk/>
            <pc:sldMk cId="1119826782" sldId="4163"/>
            <ac:spMk id="21" creationId="{8467FB94-0AB4-2969-D9CC-67EE9828438E}"/>
          </ac:spMkLst>
        </pc:spChg>
        <pc:spChg chg="del">
          <ac:chgData name="Anuup Kumar" userId="501ad5fca9982522" providerId="LiveId" clId="{21BFCBEC-E6C6-4A74-8B10-B79EB13322FD}" dt="2024-12-07T08:58:18.810" v="1224" actId="478"/>
          <ac:spMkLst>
            <pc:docMk/>
            <pc:sldMk cId="1119826782" sldId="4163"/>
            <ac:spMk id="23" creationId="{09F28AC9-E3C6-683E-E558-5D383DBBBD36}"/>
          </ac:spMkLst>
        </pc:spChg>
        <pc:spChg chg="del">
          <ac:chgData name="Anuup Kumar" userId="501ad5fca9982522" providerId="LiveId" clId="{21BFCBEC-E6C6-4A74-8B10-B79EB13322FD}" dt="2024-12-07T08:58:24.998" v="1227" actId="478"/>
          <ac:spMkLst>
            <pc:docMk/>
            <pc:sldMk cId="1119826782" sldId="4163"/>
            <ac:spMk id="24" creationId="{CE4A7E7B-91DC-477B-3590-3B8BCEE7B811}"/>
          </ac:spMkLst>
        </pc:spChg>
        <pc:spChg chg="del">
          <ac:chgData name="Anuup Kumar" userId="501ad5fca9982522" providerId="LiveId" clId="{21BFCBEC-E6C6-4A74-8B10-B79EB13322FD}" dt="2024-12-07T08:58:21.322" v="1225" actId="478"/>
          <ac:spMkLst>
            <pc:docMk/>
            <pc:sldMk cId="1119826782" sldId="4163"/>
            <ac:spMk id="25" creationId="{DE053F8F-A74E-128B-B429-A99B70AC6C80}"/>
          </ac:spMkLst>
        </pc:spChg>
        <pc:spChg chg="del">
          <ac:chgData name="Anuup Kumar" userId="501ad5fca9982522" providerId="LiveId" clId="{21BFCBEC-E6C6-4A74-8B10-B79EB13322FD}" dt="2024-12-07T08:40:12.973" v="155" actId="478"/>
          <ac:spMkLst>
            <pc:docMk/>
            <pc:sldMk cId="1119826782" sldId="4163"/>
            <ac:spMk id="26" creationId="{7FBC21A4-0318-E2EE-8040-3EF2C4FE1C2A}"/>
          </ac:spMkLst>
        </pc:spChg>
        <pc:spChg chg="del">
          <ac:chgData name="Anuup Kumar" userId="501ad5fca9982522" providerId="LiveId" clId="{21BFCBEC-E6C6-4A74-8B10-B79EB13322FD}" dt="2024-12-07T08:58:57.585" v="1232" actId="478"/>
          <ac:spMkLst>
            <pc:docMk/>
            <pc:sldMk cId="1119826782" sldId="4163"/>
            <ac:spMk id="42" creationId="{762BD4C7-CD24-7AEC-656F-13F69B14D185}"/>
          </ac:spMkLst>
        </pc:spChg>
        <pc:spChg chg="del">
          <ac:chgData name="Anuup Kumar" userId="501ad5fca9982522" providerId="LiveId" clId="{21BFCBEC-E6C6-4A74-8B10-B79EB13322FD}" dt="2024-12-07T08:40:07.241" v="154" actId="478"/>
          <ac:spMkLst>
            <pc:docMk/>
            <pc:sldMk cId="1119826782" sldId="4163"/>
            <ac:spMk id="45" creationId="{C50A0BEB-78C0-A64A-F3F7-5BB6B7D7A8F3}"/>
          </ac:spMkLst>
        </pc:spChg>
        <pc:spChg chg="del">
          <ac:chgData name="Anuup Kumar" userId="501ad5fca9982522" providerId="LiveId" clId="{21BFCBEC-E6C6-4A74-8B10-B79EB13322FD}" dt="2024-12-07T08:58:23.079" v="1226" actId="478"/>
          <ac:spMkLst>
            <pc:docMk/>
            <pc:sldMk cId="1119826782" sldId="4163"/>
            <ac:spMk id="63" creationId="{505E5356-FDC3-FE12-22C6-2BB010B62180}"/>
          </ac:spMkLst>
        </pc:spChg>
        <pc:picChg chg="del">
          <ac:chgData name="Anuup Kumar" userId="501ad5fca9982522" providerId="LiveId" clId="{21BFCBEC-E6C6-4A74-8B10-B79EB13322FD}" dt="2024-12-07T08:57:56.217" v="1219" actId="478"/>
          <ac:picMkLst>
            <pc:docMk/>
            <pc:sldMk cId="1119826782" sldId="4163"/>
            <ac:picMk id="8" creationId="{943B8521-241A-94A8-F935-56564935DBD9}"/>
          </ac:picMkLst>
        </pc:picChg>
        <pc:picChg chg="del">
          <ac:chgData name="Anuup Kumar" userId="501ad5fca9982522" providerId="LiveId" clId="{21BFCBEC-E6C6-4A74-8B10-B79EB13322FD}" dt="2024-12-07T08:57:56.217" v="1219" actId="478"/>
          <ac:picMkLst>
            <pc:docMk/>
            <pc:sldMk cId="1119826782" sldId="4163"/>
            <ac:picMk id="13" creationId="{64E7D483-6192-C246-3D07-8709731CF477}"/>
          </ac:picMkLst>
        </pc:picChg>
        <pc:picChg chg="del">
          <ac:chgData name="Anuup Kumar" userId="501ad5fca9982522" providerId="LiveId" clId="{21BFCBEC-E6C6-4A74-8B10-B79EB13322FD}" dt="2024-12-07T08:57:56.217" v="1219" actId="478"/>
          <ac:picMkLst>
            <pc:docMk/>
            <pc:sldMk cId="1119826782" sldId="4163"/>
            <ac:picMk id="16" creationId="{A5449DD4-2491-9C92-26E4-AF4B8D5F435E}"/>
          </ac:picMkLst>
        </pc:picChg>
        <pc:picChg chg="del">
          <ac:chgData name="Anuup Kumar" userId="501ad5fca9982522" providerId="LiveId" clId="{21BFCBEC-E6C6-4A74-8B10-B79EB13322FD}" dt="2024-12-07T08:57:56.217" v="1219" actId="478"/>
          <ac:picMkLst>
            <pc:docMk/>
            <pc:sldMk cId="1119826782" sldId="4163"/>
            <ac:picMk id="19" creationId="{81AC7CE8-12A1-A0B2-36D0-A800B799D0DD}"/>
          </ac:picMkLst>
        </pc:picChg>
        <pc:picChg chg="del">
          <ac:chgData name="Anuup Kumar" userId="501ad5fca9982522" providerId="LiveId" clId="{21BFCBEC-E6C6-4A74-8B10-B79EB13322FD}" dt="2024-12-07T08:40:27.947" v="156" actId="478"/>
          <ac:picMkLst>
            <pc:docMk/>
            <pc:sldMk cId="1119826782" sldId="4163"/>
            <ac:picMk id="1028" creationId="{08B00A37-1017-A3EE-A180-2E0FA9856B70}"/>
          </ac:picMkLst>
        </pc:picChg>
      </pc:sldChg>
      <pc:sldChg chg="addSp delSp modSp add mod">
        <pc:chgData name="Anuup Kumar" userId="501ad5fca9982522" providerId="LiveId" clId="{21BFCBEC-E6C6-4A74-8B10-B79EB13322FD}" dt="2024-12-07T10:25:59.214" v="4447" actId="1440"/>
        <pc:sldMkLst>
          <pc:docMk/>
          <pc:sldMk cId="3756957074" sldId="4164"/>
        </pc:sldMkLst>
        <pc:spChg chg="del">
          <ac:chgData name="Anuup Kumar" userId="501ad5fca9982522" providerId="LiveId" clId="{21BFCBEC-E6C6-4A74-8B10-B79EB13322FD}" dt="2024-12-07T09:01:53.182" v="1597" actId="478"/>
          <ac:spMkLst>
            <pc:docMk/>
            <pc:sldMk cId="3756957074" sldId="4164"/>
            <ac:spMk id="2" creationId="{7821ADD6-687E-FF2A-C0C0-25742928E2EA}"/>
          </ac:spMkLst>
        </pc:spChg>
        <pc:spChg chg="del">
          <ac:chgData name="Anuup Kumar" userId="501ad5fca9982522" providerId="LiveId" clId="{21BFCBEC-E6C6-4A74-8B10-B79EB13322FD}" dt="2024-12-07T09:03:23.729" v="1658" actId="478"/>
          <ac:spMkLst>
            <pc:docMk/>
            <pc:sldMk cId="3756957074" sldId="4164"/>
            <ac:spMk id="4" creationId="{B7244C28-DA17-2051-333D-B3CB67BBD5A3}"/>
          </ac:spMkLst>
        </pc:spChg>
        <pc:spChg chg="del">
          <ac:chgData name="Anuup Kumar" userId="501ad5fca9982522" providerId="LiveId" clId="{21BFCBEC-E6C6-4A74-8B10-B79EB13322FD}" dt="2024-12-07T09:03:03.810" v="1655" actId="478"/>
          <ac:spMkLst>
            <pc:docMk/>
            <pc:sldMk cId="3756957074" sldId="4164"/>
            <ac:spMk id="6" creationId="{9D3DA956-2216-3B4D-5A40-EC5D0A4EBEF5}"/>
          </ac:spMkLst>
        </pc:spChg>
        <pc:spChg chg="del">
          <ac:chgData name="Anuup Kumar" userId="501ad5fca9982522" providerId="LiveId" clId="{21BFCBEC-E6C6-4A74-8B10-B79EB13322FD}" dt="2024-12-07T09:02:54.889" v="1654" actId="478"/>
          <ac:spMkLst>
            <pc:docMk/>
            <pc:sldMk cId="3756957074" sldId="4164"/>
            <ac:spMk id="9" creationId="{2ED3229E-7017-FDEA-8EFD-D1A0B29E172A}"/>
          </ac:spMkLst>
        </pc:spChg>
        <pc:spChg chg="del">
          <ac:chgData name="Anuup Kumar" userId="501ad5fca9982522" providerId="LiveId" clId="{21BFCBEC-E6C6-4A74-8B10-B79EB13322FD}" dt="2024-12-07T09:03:07.369" v="1656" actId="478"/>
          <ac:spMkLst>
            <pc:docMk/>
            <pc:sldMk cId="3756957074" sldId="4164"/>
            <ac:spMk id="10" creationId="{ACA610B7-B717-2E04-F46A-5045E5554E5C}"/>
          </ac:spMkLst>
        </pc:spChg>
        <pc:spChg chg="del mod">
          <ac:chgData name="Anuup Kumar" userId="501ad5fca9982522" providerId="LiveId" clId="{21BFCBEC-E6C6-4A74-8B10-B79EB13322FD}" dt="2024-12-07T09:03:27.611" v="1660" actId="478"/>
          <ac:spMkLst>
            <pc:docMk/>
            <pc:sldMk cId="3756957074" sldId="4164"/>
            <ac:spMk id="11" creationId="{80E9E95B-AC29-E54B-6136-23A43F5863EC}"/>
          </ac:spMkLst>
        </pc:spChg>
        <pc:spChg chg="del">
          <ac:chgData name="Anuup Kumar" userId="501ad5fca9982522" providerId="LiveId" clId="{21BFCBEC-E6C6-4A74-8B10-B79EB13322FD}" dt="2024-12-07T09:03:31.039" v="1661" actId="478"/>
          <ac:spMkLst>
            <pc:docMk/>
            <pc:sldMk cId="3756957074" sldId="4164"/>
            <ac:spMk id="14" creationId="{E3AD1302-31AE-AFDB-7E32-4C0FA3D243DE}"/>
          </ac:spMkLst>
        </pc:spChg>
        <pc:spChg chg="del">
          <ac:chgData name="Anuup Kumar" userId="501ad5fca9982522" providerId="LiveId" clId="{21BFCBEC-E6C6-4A74-8B10-B79EB13322FD}" dt="2024-12-07T09:03:33.351" v="1662" actId="478"/>
          <ac:spMkLst>
            <pc:docMk/>
            <pc:sldMk cId="3756957074" sldId="4164"/>
            <ac:spMk id="17" creationId="{9C4AD707-E10A-DCAF-819B-BC728ACBC1F7}"/>
          </ac:spMkLst>
        </pc:spChg>
        <pc:spChg chg="del">
          <ac:chgData name="Anuup Kumar" userId="501ad5fca9982522" providerId="LiveId" clId="{21BFCBEC-E6C6-4A74-8B10-B79EB13322FD}" dt="2024-12-07T09:03:35.963" v="1663" actId="478"/>
          <ac:spMkLst>
            <pc:docMk/>
            <pc:sldMk cId="3756957074" sldId="4164"/>
            <ac:spMk id="20" creationId="{A5FF4F54-FCE3-8B51-51C3-E159D336B7DF}"/>
          </ac:spMkLst>
        </pc:spChg>
        <pc:spChg chg="add mod">
          <ac:chgData name="Anuup Kumar" userId="501ad5fca9982522" providerId="LiveId" clId="{21BFCBEC-E6C6-4A74-8B10-B79EB13322FD}" dt="2024-12-07T10:18:55.731" v="3688" actId="122"/>
          <ac:spMkLst>
            <pc:docMk/>
            <pc:sldMk cId="3756957074" sldId="4164"/>
            <ac:spMk id="21" creationId="{BCC289C3-276E-5505-4620-4EC6F9EAD7C6}"/>
          </ac:spMkLst>
        </pc:spChg>
        <pc:spChg chg="del">
          <ac:chgData name="Anuup Kumar" userId="501ad5fca9982522" providerId="LiveId" clId="{21BFCBEC-E6C6-4A74-8B10-B79EB13322FD}" dt="2024-12-07T09:03:41.043" v="1665" actId="478"/>
          <ac:spMkLst>
            <pc:docMk/>
            <pc:sldMk cId="3756957074" sldId="4164"/>
            <ac:spMk id="23" creationId="{80C8D257-4E47-D0B2-53FF-99D2684F5A2D}"/>
          </ac:spMkLst>
        </pc:spChg>
        <pc:spChg chg="del">
          <ac:chgData name="Anuup Kumar" userId="501ad5fca9982522" providerId="LiveId" clId="{21BFCBEC-E6C6-4A74-8B10-B79EB13322FD}" dt="2024-12-07T09:03:17.624" v="1657" actId="478"/>
          <ac:spMkLst>
            <pc:docMk/>
            <pc:sldMk cId="3756957074" sldId="4164"/>
            <ac:spMk id="24" creationId="{5D60D567-DCDC-79E0-2906-6479DD47A6D5}"/>
          </ac:spMkLst>
        </pc:spChg>
        <pc:spChg chg="del">
          <ac:chgData name="Anuup Kumar" userId="501ad5fca9982522" providerId="LiveId" clId="{21BFCBEC-E6C6-4A74-8B10-B79EB13322FD}" dt="2024-12-07T09:03:38.692" v="1664" actId="478"/>
          <ac:spMkLst>
            <pc:docMk/>
            <pc:sldMk cId="3756957074" sldId="4164"/>
            <ac:spMk id="25" creationId="{D7F54410-A3E7-9977-E619-AF81C3BE34BA}"/>
          </ac:spMkLst>
        </pc:spChg>
        <pc:spChg chg="add mod">
          <ac:chgData name="Anuup Kumar" userId="501ad5fca9982522" providerId="LiveId" clId="{21BFCBEC-E6C6-4A74-8B10-B79EB13322FD}" dt="2024-12-07T09:30:12.484" v="1721" actId="1076"/>
          <ac:spMkLst>
            <pc:docMk/>
            <pc:sldMk cId="3756957074" sldId="4164"/>
            <ac:spMk id="26" creationId="{B4736C53-FC97-E9D9-9AF9-AF978F966D25}"/>
          </ac:spMkLst>
        </pc:spChg>
        <pc:spChg chg="add del mod">
          <ac:chgData name="Anuup Kumar" userId="501ad5fca9982522" providerId="LiveId" clId="{21BFCBEC-E6C6-4A74-8B10-B79EB13322FD}" dt="2024-12-07T09:31:36.244" v="1726" actId="478"/>
          <ac:spMkLst>
            <pc:docMk/>
            <pc:sldMk cId="3756957074" sldId="4164"/>
            <ac:spMk id="28" creationId="{9E332CE4-5B36-404A-AE9F-0C660C78D7E5}"/>
          </ac:spMkLst>
        </pc:spChg>
        <pc:spChg chg="add mod">
          <ac:chgData name="Anuup Kumar" userId="501ad5fca9982522" providerId="LiveId" clId="{21BFCBEC-E6C6-4A74-8B10-B79EB13322FD}" dt="2024-12-07T10:24:34.080" v="4436" actId="14100"/>
          <ac:spMkLst>
            <pc:docMk/>
            <pc:sldMk cId="3756957074" sldId="4164"/>
            <ac:spMk id="29" creationId="{80C6909A-19D6-329C-F29E-ED461C97A574}"/>
          </ac:spMkLst>
        </pc:spChg>
        <pc:spChg chg="add mod topLvl">
          <ac:chgData name="Anuup Kumar" userId="501ad5fca9982522" providerId="LiveId" clId="{21BFCBEC-E6C6-4A74-8B10-B79EB13322FD}" dt="2024-12-07T10:25:02.005" v="4439" actId="165"/>
          <ac:spMkLst>
            <pc:docMk/>
            <pc:sldMk cId="3756957074" sldId="4164"/>
            <ac:spMk id="32" creationId="{60ADC86F-7C5F-C24A-7F03-94E706C3A183}"/>
          </ac:spMkLst>
        </pc:spChg>
        <pc:spChg chg="add mod topLvl">
          <ac:chgData name="Anuup Kumar" userId="501ad5fca9982522" providerId="LiveId" clId="{21BFCBEC-E6C6-4A74-8B10-B79EB13322FD}" dt="2024-12-07T10:25:15.259" v="4441" actId="14100"/>
          <ac:spMkLst>
            <pc:docMk/>
            <pc:sldMk cId="3756957074" sldId="4164"/>
            <ac:spMk id="33" creationId="{63A67E0C-F6F4-C83E-287B-93A7026AC40C}"/>
          </ac:spMkLst>
        </pc:spChg>
        <pc:spChg chg="add mod">
          <ac:chgData name="Anuup Kumar" userId="501ad5fca9982522" providerId="LiveId" clId="{21BFCBEC-E6C6-4A74-8B10-B79EB13322FD}" dt="2024-12-07T10:18:36.586" v="3686" actId="122"/>
          <ac:spMkLst>
            <pc:docMk/>
            <pc:sldMk cId="3756957074" sldId="4164"/>
            <ac:spMk id="38" creationId="{D20B5008-F4C3-A56A-F281-B10BCF36C135}"/>
          </ac:spMkLst>
        </pc:spChg>
        <pc:spChg chg="add mod">
          <ac:chgData name="Anuup Kumar" userId="501ad5fca9982522" providerId="LiveId" clId="{21BFCBEC-E6C6-4A74-8B10-B79EB13322FD}" dt="2024-12-07T10:24:45.825" v="4438" actId="14100"/>
          <ac:spMkLst>
            <pc:docMk/>
            <pc:sldMk cId="3756957074" sldId="4164"/>
            <ac:spMk id="39" creationId="{00CD508A-B4AF-B7EB-711A-CDE31C8FFD59}"/>
          </ac:spMkLst>
        </pc:spChg>
        <pc:spChg chg="mod">
          <ac:chgData name="Anuup Kumar" userId="501ad5fca9982522" providerId="LiveId" clId="{21BFCBEC-E6C6-4A74-8B10-B79EB13322FD}" dt="2024-12-07T09:02:49.796" v="1653" actId="255"/>
          <ac:spMkLst>
            <pc:docMk/>
            <pc:sldMk cId="3756957074" sldId="4164"/>
            <ac:spMk id="42" creationId="{5E9D5B25-095E-C91E-76E8-F7DBE873E411}"/>
          </ac:spMkLst>
        </pc:spChg>
        <pc:spChg chg="add mod">
          <ac:chgData name="Anuup Kumar" userId="501ad5fca9982522" providerId="LiveId" clId="{21BFCBEC-E6C6-4A74-8B10-B79EB13322FD}" dt="2024-12-07T10:18:31.416" v="3685" actId="122"/>
          <ac:spMkLst>
            <pc:docMk/>
            <pc:sldMk cId="3756957074" sldId="4164"/>
            <ac:spMk id="45" creationId="{15E8082B-01DE-25BB-91CC-B88211B7BAC2}"/>
          </ac:spMkLst>
        </pc:spChg>
        <pc:spChg chg="add mod">
          <ac:chgData name="Anuup Kumar" userId="501ad5fca9982522" providerId="LiveId" clId="{21BFCBEC-E6C6-4A74-8B10-B79EB13322FD}" dt="2024-12-07T10:25:24.724" v="4443" actId="20577"/>
          <ac:spMkLst>
            <pc:docMk/>
            <pc:sldMk cId="3756957074" sldId="4164"/>
            <ac:spMk id="46" creationId="{AF29DA86-641F-69EF-D18C-03A2151334C0}"/>
          </ac:spMkLst>
        </pc:spChg>
        <pc:spChg chg="del">
          <ac:chgData name="Anuup Kumar" userId="501ad5fca9982522" providerId="LiveId" clId="{21BFCBEC-E6C6-4A74-8B10-B79EB13322FD}" dt="2024-12-07T09:45:43.531" v="2126" actId="478"/>
          <ac:spMkLst>
            <pc:docMk/>
            <pc:sldMk cId="3756957074" sldId="4164"/>
            <ac:spMk id="55" creationId="{E3A99B9A-B16A-A96C-64D0-A962A5420888}"/>
          </ac:spMkLst>
        </pc:spChg>
        <pc:spChg chg="del">
          <ac:chgData name="Anuup Kumar" userId="501ad5fca9982522" providerId="LiveId" clId="{21BFCBEC-E6C6-4A74-8B10-B79EB13322FD}" dt="2024-12-07T09:03:17.624" v="1657" actId="478"/>
          <ac:spMkLst>
            <pc:docMk/>
            <pc:sldMk cId="3756957074" sldId="4164"/>
            <ac:spMk id="63" creationId="{318C9EF6-C179-4914-44D9-38EA51BBD3F2}"/>
          </ac:spMkLst>
        </pc:spChg>
        <pc:grpChg chg="add del mod">
          <ac:chgData name="Anuup Kumar" userId="501ad5fca9982522" providerId="LiveId" clId="{21BFCBEC-E6C6-4A74-8B10-B79EB13322FD}" dt="2024-12-07T10:25:02.005" v="4439" actId="165"/>
          <ac:grpSpMkLst>
            <pc:docMk/>
            <pc:sldMk cId="3756957074" sldId="4164"/>
            <ac:grpSpMk id="36" creationId="{8FB1920B-4F54-7D83-50A5-7D864FBB391E}"/>
          </ac:grpSpMkLst>
        </pc:grpChg>
        <pc:grpChg chg="add mod">
          <ac:chgData name="Anuup Kumar" userId="501ad5fca9982522" providerId="LiveId" clId="{21BFCBEC-E6C6-4A74-8B10-B79EB13322FD}" dt="2024-12-07T10:06:58.534" v="2816" actId="164"/>
          <ac:grpSpMkLst>
            <pc:docMk/>
            <pc:sldMk cId="3756957074" sldId="4164"/>
            <ac:grpSpMk id="37" creationId="{E935530F-50ED-E8CC-DE13-DBE8E395A389}"/>
          </ac:grpSpMkLst>
        </pc:grpChg>
        <pc:picChg chg="add del mod modCrop">
          <ac:chgData name="Anuup Kumar" userId="501ad5fca9982522" providerId="LiveId" clId="{21BFCBEC-E6C6-4A74-8B10-B79EB13322FD}" dt="2024-12-07T09:21:43.996" v="1676" actId="478"/>
          <ac:picMkLst>
            <pc:docMk/>
            <pc:sldMk cId="3756957074" sldId="4164"/>
            <ac:picMk id="5" creationId="{1AAD811A-8AC9-AC9F-7094-93C2B20EC39E}"/>
          </ac:picMkLst>
        </pc:picChg>
        <pc:picChg chg="del">
          <ac:chgData name="Anuup Kumar" userId="501ad5fca9982522" providerId="LiveId" clId="{21BFCBEC-E6C6-4A74-8B10-B79EB13322FD}" dt="2024-12-07T09:03:17.624" v="1657" actId="478"/>
          <ac:picMkLst>
            <pc:docMk/>
            <pc:sldMk cId="3756957074" sldId="4164"/>
            <ac:picMk id="8" creationId="{9E4A75F4-BBC3-7FFD-91F3-FE1CD12F3E68}"/>
          </ac:picMkLst>
        </pc:picChg>
        <pc:picChg chg="add del mod">
          <ac:chgData name="Anuup Kumar" userId="501ad5fca9982522" providerId="LiveId" clId="{21BFCBEC-E6C6-4A74-8B10-B79EB13322FD}" dt="2024-12-07T09:23:03.247" v="1681" actId="478"/>
          <ac:picMkLst>
            <pc:docMk/>
            <pc:sldMk cId="3756957074" sldId="4164"/>
            <ac:picMk id="12" creationId="{77934026-C388-68D1-4A9F-5CADACA21298}"/>
          </ac:picMkLst>
        </pc:picChg>
        <pc:picChg chg="del">
          <ac:chgData name="Anuup Kumar" userId="501ad5fca9982522" providerId="LiveId" clId="{21BFCBEC-E6C6-4A74-8B10-B79EB13322FD}" dt="2024-12-07T09:03:17.624" v="1657" actId="478"/>
          <ac:picMkLst>
            <pc:docMk/>
            <pc:sldMk cId="3756957074" sldId="4164"/>
            <ac:picMk id="13" creationId="{C836C30E-545F-8D09-B6D9-4E83B9FBFBFC}"/>
          </ac:picMkLst>
        </pc:picChg>
        <pc:picChg chg="del">
          <ac:chgData name="Anuup Kumar" userId="501ad5fca9982522" providerId="LiveId" clId="{21BFCBEC-E6C6-4A74-8B10-B79EB13322FD}" dt="2024-12-07T09:03:17.624" v="1657" actId="478"/>
          <ac:picMkLst>
            <pc:docMk/>
            <pc:sldMk cId="3756957074" sldId="4164"/>
            <ac:picMk id="16" creationId="{3D12CCFD-A89B-7805-5C1F-5FC4A8DAB2C8}"/>
          </ac:picMkLst>
        </pc:picChg>
        <pc:picChg chg="add mod">
          <ac:chgData name="Anuup Kumar" userId="501ad5fca9982522" providerId="LiveId" clId="{21BFCBEC-E6C6-4A74-8B10-B79EB13322FD}" dt="2024-12-07T10:25:54.669" v="4446" actId="1440"/>
          <ac:picMkLst>
            <pc:docMk/>
            <pc:sldMk cId="3756957074" sldId="4164"/>
            <ac:picMk id="18" creationId="{AF395790-8791-EC70-B562-DAAD3971C379}"/>
          </ac:picMkLst>
        </pc:picChg>
        <pc:picChg chg="del">
          <ac:chgData name="Anuup Kumar" userId="501ad5fca9982522" providerId="LiveId" clId="{21BFCBEC-E6C6-4A74-8B10-B79EB13322FD}" dt="2024-12-07T09:03:17.624" v="1657" actId="478"/>
          <ac:picMkLst>
            <pc:docMk/>
            <pc:sldMk cId="3756957074" sldId="4164"/>
            <ac:picMk id="19" creationId="{CC45DE6F-4FC8-B14B-ABF9-860C0417B6F0}"/>
          </ac:picMkLst>
        </pc:picChg>
        <pc:picChg chg="add mod topLvl">
          <ac:chgData name="Anuup Kumar" userId="501ad5fca9982522" providerId="LiveId" clId="{21BFCBEC-E6C6-4A74-8B10-B79EB13322FD}" dt="2024-12-07T10:25:44.235" v="4444" actId="1440"/>
          <ac:picMkLst>
            <pc:docMk/>
            <pc:sldMk cId="3756957074" sldId="4164"/>
            <ac:picMk id="31" creationId="{CBAA58A2-CE4E-4EA8-255A-D3BCC7041C90}"/>
          </ac:picMkLst>
        </pc:picChg>
        <pc:picChg chg="add mod">
          <ac:chgData name="Anuup Kumar" userId="501ad5fca9982522" providerId="LiveId" clId="{21BFCBEC-E6C6-4A74-8B10-B79EB13322FD}" dt="2024-12-07T10:25:49.820" v="4445" actId="1440"/>
          <ac:picMkLst>
            <pc:docMk/>
            <pc:sldMk cId="3756957074" sldId="4164"/>
            <ac:picMk id="35" creationId="{882ACE8B-E2C1-F2BC-5AC9-4E928BECDC5F}"/>
          </ac:picMkLst>
        </pc:picChg>
        <pc:picChg chg="add del">
          <ac:chgData name="Anuup Kumar" userId="501ad5fca9982522" providerId="LiveId" clId="{21BFCBEC-E6C6-4A74-8B10-B79EB13322FD}" dt="2024-12-07T10:16:33.908" v="3577" actId="478"/>
          <ac:picMkLst>
            <pc:docMk/>
            <pc:sldMk cId="3756957074" sldId="4164"/>
            <ac:picMk id="41" creationId="{46EBDF85-0722-C576-630C-5C69789FCC6C}"/>
          </ac:picMkLst>
        </pc:picChg>
        <pc:picChg chg="add mod">
          <ac:chgData name="Anuup Kumar" userId="501ad5fca9982522" providerId="LiveId" clId="{21BFCBEC-E6C6-4A74-8B10-B79EB13322FD}" dt="2024-12-07T10:25:59.214" v="4447" actId="1440"/>
          <ac:picMkLst>
            <pc:docMk/>
            <pc:sldMk cId="3756957074" sldId="4164"/>
            <ac:picMk id="44" creationId="{54BDBB72-0B4E-B34B-34B6-9A0A574D6F7E}"/>
          </ac:picMkLst>
        </pc:picChg>
        <pc:picChg chg="del">
          <ac:chgData name="Anuup Kumar" userId="501ad5fca9982522" providerId="LiveId" clId="{21BFCBEC-E6C6-4A74-8B10-B79EB13322FD}" dt="2024-12-07T09:45:37.995" v="2125" actId="478"/>
          <ac:picMkLst>
            <pc:docMk/>
            <pc:sldMk cId="3756957074" sldId="4164"/>
            <ac:picMk id="56" creationId="{FE1A96A6-5431-1D0E-BC46-63FF47EA8863}"/>
          </ac:picMkLst>
        </pc:picChg>
        <pc:picChg chg="del">
          <ac:chgData name="Anuup Kumar" userId="501ad5fca9982522" providerId="LiveId" clId="{21BFCBEC-E6C6-4A74-8B10-B79EB13322FD}" dt="2024-12-07T09:45:35.597" v="2124" actId="478"/>
          <ac:picMkLst>
            <pc:docMk/>
            <pc:sldMk cId="3756957074" sldId="4164"/>
            <ac:picMk id="57" creationId="{A62B1E26-DAD6-319F-E261-652553B7E8B1}"/>
          </ac:picMkLst>
        </pc:picChg>
      </pc:sldChg>
      <pc:sldChg chg="addSp delSp modSp add mod">
        <pc:chgData name="Anuup Kumar" userId="501ad5fca9982522" providerId="LiveId" clId="{21BFCBEC-E6C6-4A74-8B10-B79EB13322FD}" dt="2024-12-07T10:49:31.998" v="5569" actId="20577"/>
        <pc:sldMkLst>
          <pc:docMk/>
          <pc:sldMk cId="4006223488" sldId="4165"/>
        </pc:sldMkLst>
        <pc:spChg chg="del">
          <ac:chgData name="Anuup Kumar" userId="501ad5fca9982522" providerId="LiveId" clId="{21BFCBEC-E6C6-4A74-8B10-B79EB13322FD}" dt="2024-12-07T10:30:06.123" v="4499" actId="478"/>
          <ac:spMkLst>
            <pc:docMk/>
            <pc:sldMk cId="4006223488" sldId="4165"/>
            <ac:spMk id="11" creationId="{4FC1A733-8474-37E5-DE90-7E4ED207EA45}"/>
          </ac:spMkLst>
        </pc:spChg>
        <pc:spChg chg="del">
          <ac:chgData name="Anuup Kumar" userId="501ad5fca9982522" providerId="LiveId" clId="{21BFCBEC-E6C6-4A74-8B10-B79EB13322FD}" dt="2024-12-07T10:30:09.686" v="4500" actId="478"/>
          <ac:spMkLst>
            <pc:docMk/>
            <pc:sldMk cId="4006223488" sldId="4165"/>
            <ac:spMk id="12" creationId="{EDEE6C44-C61B-7BD7-A067-D36B18FBA38D}"/>
          </ac:spMkLst>
        </pc:spChg>
        <pc:spChg chg="del">
          <ac:chgData name="Anuup Kumar" userId="501ad5fca9982522" providerId="LiveId" clId="{21BFCBEC-E6C6-4A74-8B10-B79EB13322FD}" dt="2024-12-07T10:30:20.681" v="4501" actId="478"/>
          <ac:spMkLst>
            <pc:docMk/>
            <pc:sldMk cId="4006223488" sldId="4165"/>
            <ac:spMk id="14" creationId="{BD845CCC-1EA6-2479-357D-16BC01B741A1}"/>
          </ac:spMkLst>
        </pc:spChg>
        <pc:spChg chg="mod">
          <ac:chgData name="Anuup Kumar" userId="501ad5fca9982522" providerId="LiveId" clId="{21BFCBEC-E6C6-4A74-8B10-B79EB13322FD}" dt="2024-12-07T10:30:44.659" v="4518" actId="20577"/>
          <ac:spMkLst>
            <pc:docMk/>
            <pc:sldMk cId="4006223488" sldId="4165"/>
            <ac:spMk id="17" creationId="{3F878DC2-135D-F3AC-B21C-BDFDE7128715}"/>
          </ac:spMkLst>
        </pc:spChg>
        <pc:graphicFrameChg chg="add del mod modGraphic">
          <ac:chgData name="Anuup Kumar" userId="501ad5fca9982522" providerId="LiveId" clId="{21BFCBEC-E6C6-4A74-8B10-B79EB13322FD}" dt="2024-12-07T10:35:02.077" v="4578" actId="478"/>
          <ac:graphicFrameMkLst>
            <pc:docMk/>
            <pc:sldMk cId="4006223488" sldId="4165"/>
            <ac:graphicFrameMk id="2" creationId="{72C4491F-C489-338B-8606-B3E24DEA6D7B}"/>
          </ac:graphicFrameMkLst>
        </pc:graphicFrameChg>
        <pc:graphicFrameChg chg="add mod modGraphic">
          <ac:chgData name="Anuup Kumar" userId="501ad5fca9982522" providerId="LiveId" clId="{21BFCBEC-E6C6-4A74-8B10-B79EB13322FD}" dt="2024-12-07T10:49:31.998" v="5569" actId="20577"/>
          <ac:graphicFrameMkLst>
            <pc:docMk/>
            <pc:sldMk cId="4006223488" sldId="4165"/>
            <ac:graphicFrameMk id="3" creationId="{DE6F2353-5E4B-F508-EFDD-BA3E112E35BE}"/>
          </ac:graphicFrameMkLst>
        </pc:graphicFrameChg>
        <pc:graphicFrameChg chg="mod modGraphic">
          <ac:chgData name="Anuup Kumar" userId="501ad5fca9982522" providerId="LiveId" clId="{21BFCBEC-E6C6-4A74-8B10-B79EB13322FD}" dt="2024-12-07T10:33:17.009" v="4529"/>
          <ac:graphicFrameMkLst>
            <pc:docMk/>
            <pc:sldMk cId="4006223488" sldId="4165"/>
            <ac:graphicFrameMk id="15" creationId="{B8D3241C-036D-EEF2-7700-A3555FE2B00D}"/>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CDEE7B-4458-4E48-A0A9-016A688AE578}" type="datetimeFigureOut">
              <a:rPr lang="en-IN" smtClean="0"/>
              <a:t>07-12-2024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F51924-390B-4588-88E8-61DC4FD9D310}" type="slidenum">
              <a:rPr lang="en-IN" smtClean="0"/>
              <a:t>‹#›</a:t>
            </a:fld>
            <a:endParaRPr lang="en-IN"/>
          </a:p>
        </p:txBody>
      </p:sp>
    </p:spTree>
    <p:extLst>
      <p:ext uri="{BB962C8B-B14F-4D97-AF65-F5344CB8AC3E}">
        <p14:creationId xmlns:p14="http://schemas.microsoft.com/office/powerpoint/2010/main" val="3520880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CF51924-390B-4588-88E8-61DC4FD9D310}" type="slidenum">
              <a:rPr lang="en-IN" smtClean="0"/>
              <a:t>1</a:t>
            </a:fld>
            <a:endParaRPr lang="en-IN"/>
          </a:p>
        </p:txBody>
      </p:sp>
    </p:spTree>
    <p:extLst>
      <p:ext uri="{BB962C8B-B14F-4D97-AF65-F5344CB8AC3E}">
        <p14:creationId xmlns:p14="http://schemas.microsoft.com/office/powerpoint/2010/main" val="1377651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32C68E-D5C2-6956-2315-3DBE6AB2CF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089F9F-88D4-26E9-F76C-C8893E9940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22ACCC-186D-CE7C-874D-E75A440B86E8}"/>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9A0748B9-7C85-40C7-2771-B701174ED1A8}"/>
              </a:ext>
            </a:extLst>
          </p:cNvPr>
          <p:cNvSpPr>
            <a:spLocks noGrp="1"/>
          </p:cNvSpPr>
          <p:nvPr>
            <p:ph type="sldNum" sz="quarter" idx="5"/>
          </p:nvPr>
        </p:nvSpPr>
        <p:spPr/>
        <p:txBody>
          <a:bodyPr/>
          <a:lstStyle/>
          <a:p>
            <a:fld id="{BCF51924-390B-4588-88E8-61DC4FD9D310}" type="slidenum">
              <a:rPr lang="en-IN" smtClean="0"/>
              <a:t>2</a:t>
            </a:fld>
            <a:endParaRPr lang="en-IN"/>
          </a:p>
        </p:txBody>
      </p:sp>
    </p:spTree>
    <p:extLst>
      <p:ext uri="{BB962C8B-B14F-4D97-AF65-F5344CB8AC3E}">
        <p14:creationId xmlns:p14="http://schemas.microsoft.com/office/powerpoint/2010/main" val="2495241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04D296-AD13-B864-EC3D-D643ED9779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945C1A-B4C1-BFAF-1D49-ECF37021F4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87F664-3387-B97D-22E0-B29F9A3542C7}"/>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94590165-1A55-2C2A-3E19-87A2B7159425}"/>
              </a:ext>
            </a:extLst>
          </p:cNvPr>
          <p:cNvSpPr>
            <a:spLocks noGrp="1"/>
          </p:cNvSpPr>
          <p:nvPr>
            <p:ph type="sldNum" sz="quarter" idx="5"/>
          </p:nvPr>
        </p:nvSpPr>
        <p:spPr/>
        <p:txBody>
          <a:bodyPr/>
          <a:lstStyle/>
          <a:p>
            <a:fld id="{BCF51924-390B-4588-88E8-61DC4FD9D310}" type="slidenum">
              <a:rPr lang="en-IN" smtClean="0"/>
              <a:t>3</a:t>
            </a:fld>
            <a:endParaRPr lang="en-IN"/>
          </a:p>
        </p:txBody>
      </p:sp>
    </p:spTree>
    <p:extLst>
      <p:ext uri="{BB962C8B-B14F-4D97-AF65-F5344CB8AC3E}">
        <p14:creationId xmlns:p14="http://schemas.microsoft.com/office/powerpoint/2010/main" val="2997716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17"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17"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17"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2.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25.xml.rels><?xml version="1.0" encoding="UTF-8" standalone="yes"?>
<Relationships xmlns="http://schemas.openxmlformats.org/package/2006/relationships"><Relationship Id="rId17"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2.xml"/><Relationship Id="rId16" Type="http://schemas.openxmlformats.org/officeDocument/2006/relationships/audio" Target="../media/audio1.wav"/><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0B8B2-412F-CAD2-11CC-7DB37D7F74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4E7B53B8-57D1-EF8E-91DB-7E58DC3684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E99ACF1D-DC0D-1FA1-0B8C-4326EBE93075}"/>
              </a:ext>
            </a:extLst>
          </p:cNvPr>
          <p:cNvSpPr>
            <a:spLocks noGrp="1"/>
          </p:cNvSpPr>
          <p:nvPr>
            <p:ph type="dt" sz="half" idx="10"/>
          </p:nvPr>
        </p:nvSpPr>
        <p:spPr/>
        <p:txBody>
          <a:bodyPr/>
          <a:lstStyle/>
          <a:p>
            <a:fld id="{BF7B853D-AEB2-4D3E-863C-E11D76461297}" type="datetimeFigureOut">
              <a:rPr lang="en-IN" smtClean="0"/>
              <a:t>07-12-2024</a:t>
            </a:fld>
            <a:endParaRPr lang="en-IN"/>
          </a:p>
        </p:txBody>
      </p:sp>
      <p:sp>
        <p:nvSpPr>
          <p:cNvPr id="5" name="Footer Placeholder 4">
            <a:extLst>
              <a:ext uri="{FF2B5EF4-FFF2-40B4-BE49-F238E27FC236}">
                <a16:creationId xmlns:a16="http://schemas.microsoft.com/office/drawing/2014/main" id="{A598B723-28DA-E9C2-A80D-132488B95D4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16818A2-56E8-3256-C75A-B2F386E19272}"/>
              </a:ext>
            </a:extLst>
          </p:cNvPr>
          <p:cNvSpPr>
            <a:spLocks noGrp="1"/>
          </p:cNvSpPr>
          <p:nvPr>
            <p:ph type="sldNum" sz="quarter" idx="12"/>
          </p:nvPr>
        </p:nvSpPr>
        <p:spPr/>
        <p:txBody>
          <a:bodyPr/>
          <a:lstStyle/>
          <a:p>
            <a:fld id="{86B55D75-50A8-4703-8370-13509A786266}" type="slidenum">
              <a:rPr lang="en-IN" smtClean="0"/>
              <a:t>‹#›</a:t>
            </a:fld>
            <a:endParaRPr lang="en-IN"/>
          </a:p>
        </p:txBody>
      </p:sp>
    </p:spTree>
    <p:extLst>
      <p:ext uri="{BB962C8B-B14F-4D97-AF65-F5344CB8AC3E}">
        <p14:creationId xmlns:p14="http://schemas.microsoft.com/office/powerpoint/2010/main" val="544481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C3470-3A19-31E6-0B92-C2B3D0A8DF74}"/>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CE90546-4C08-7FF0-52AC-50D6488560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450094B-4DAB-AB8D-3D0D-DBA7C37566D9}"/>
              </a:ext>
            </a:extLst>
          </p:cNvPr>
          <p:cNvSpPr>
            <a:spLocks noGrp="1"/>
          </p:cNvSpPr>
          <p:nvPr>
            <p:ph type="dt" sz="half" idx="10"/>
          </p:nvPr>
        </p:nvSpPr>
        <p:spPr/>
        <p:txBody>
          <a:bodyPr/>
          <a:lstStyle/>
          <a:p>
            <a:fld id="{BF7B853D-AEB2-4D3E-863C-E11D76461297}" type="datetimeFigureOut">
              <a:rPr lang="en-IN" smtClean="0"/>
              <a:t>07-12-2024</a:t>
            </a:fld>
            <a:endParaRPr lang="en-IN"/>
          </a:p>
        </p:txBody>
      </p:sp>
      <p:sp>
        <p:nvSpPr>
          <p:cNvPr id="5" name="Footer Placeholder 4">
            <a:extLst>
              <a:ext uri="{FF2B5EF4-FFF2-40B4-BE49-F238E27FC236}">
                <a16:creationId xmlns:a16="http://schemas.microsoft.com/office/drawing/2014/main" id="{041A29ED-8E13-5224-DB4C-E9D14E9AF0F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8F4AB24-9D79-2CD6-75CC-08027A5D94E3}"/>
              </a:ext>
            </a:extLst>
          </p:cNvPr>
          <p:cNvSpPr>
            <a:spLocks noGrp="1"/>
          </p:cNvSpPr>
          <p:nvPr>
            <p:ph type="sldNum" sz="quarter" idx="12"/>
          </p:nvPr>
        </p:nvSpPr>
        <p:spPr/>
        <p:txBody>
          <a:bodyPr/>
          <a:lstStyle/>
          <a:p>
            <a:fld id="{86B55D75-50A8-4703-8370-13509A786266}" type="slidenum">
              <a:rPr lang="en-IN" smtClean="0"/>
              <a:t>‹#›</a:t>
            </a:fld>
            <a:endParaRPr lang="en-IN"/>
          </a:p>
        </p:txBody>
      </p:sp>
    </p:spTree>
    <p:extLst>
      <p:ext uri="{BB962C8B-B14F-4D97-AF65-F5344CB8AC3E}">
        <p14:creationId xmlns:p14="http://schemas.microsoft.com/office/powerpoint/2010/main" val="2488196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55A3E6-A8DC-411F-F858-A86E4ED96CE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74F0671C-C498-41C0-ED9D-4FF5799A38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2452241-3DF7-0DF2-81A4-96782613BC65}"/>
              </a:ext>
            </a:extLst>
          </p:cNvPr>
          <p:cNvSpPr>
            <a:spLocks noGrp="1"/>
          </p:cNvSpPr>
          <p:nvPr>
            <p:ph type="dt" sz="half" idx="10"/>
          </p:nvPr>
        </p:nvSpPr>
        <p:spPr/>
        <p:txBody>
          <a:bodyPr/>
          <a:lstStyle/>
          <a:p>
            <a:fld id="{BF7B853D-AEB2-4D3E-863C-E11D76461297}" type="datetimeFigureOut">
              <a:rPr lang="en-IN" smtClean="0"/>
              <a:t>07-12-2024</a:t>
            </a:fld>
            <a:endParaRPr lang="en-IN"/>
          </a:p>
        </p:txBody>
      </p:sp>
      <p:sp>
        <p:nvSpPr>
          <p:cNvPr id="5" name="Footer Placeholder 4">
            <a:extLst>
              <a:ext uri="{FF2B5EF4-FFF2-40B4-BE49-F238E27FC236}">
                <a16:creationId xmlns:a16="http://schemas.microsoft.com/office/drawing/2014/main" id="{49E6B586-EDBE-77AD-C4CB-72B1481B3E1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C6F3882-76CC-1E9E-862A-D9E1779E620B}"/>
              </a:ext>
            </a:extLst>
          </p:cNvPr>
          <p:cNvSpPr>
            <a:spLocks noGrp="1"/>
          </p:cNvSpPr>
          <p:nvPr>
            <p:ph type="sldNum" sz="quarter" idx="12"/>
          </p:nvPr>
        </p:nvSpPr>
        <p:spPr/>
        <p:txBody>
          <a:bodyPr/>
          <a:lstStyle/>
          <a:p>
            <a:fld id="{86B55D75-50A8-4703-8370-13509A786266}" type="slidenum">
              <a:rPr lang="en-IN" smtClean="0"/>
              <a:t>‹#›</a:t>
            </a:fld>
            <a:endParaRPr lang="en-IN"/>
          </a:p>
        </p:txBody>
      </p:sp>
    </p:spTree>
    <p:extLst>
      <p:ext uri="{BB962C8B-B14F-4D97-AF65-F5344CB8AC3E}">
        <p14:creationId xmlns:p14="http://schemas.microsoft.com/office/powerpoint/2010/main" val="690752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3" name="Picture 12" descr="A logo with text overlay&#10;&#10;Description automatically generated">
            <a:extLst>
              <a:ext uri="{FF2B5EF4-FFF2-40B4-BE49-F238E27FC236}">
                <a16:creationId xmlns:a16="http://schemas.microsoft.com/office/drawing/2014/main" id="{5BAA2CAE-2DFD-AA1D-05B4-1E5D46C27149}"/>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7432" y="182880"/>
            <a:ext cx="1545336" cy="777240"/>
          </a:xfrm>
          <a:prstGeom prst="rect">
            <a:avLst/>
          </a:prstGeom>
          <a:ln w="28575">
            <a:solidFill>
              <a:srgbClr val="C00000"/>
            </a:solidFill>
          </a:ln>
        </p:spPr>
      </p:pic>
      <p:sp>
        <p:nvSpPr>
          <p:cNvPr id="2" name="Title 1">
            <a:extLst>
              <a:ext uri="{FF2B5EF4-FFF2-40B4-BE49-F238E27FC236}">
                <a16:creationId xmlns:a16="http://schemas.microsoft.com/office/drawing/2014/main" id="{849A191E-C728-4F06-B282-BA50D2466E0A}"/>
              </a:ext>
            </a:extLst>
          </p:cNvPr>
          <p:cNvSpPr>
            <a:spLocks noGrp="1"/>
          </p:cNvSpPr>
          <p:nvPr>
            <p:ph type="ctrTitle"/>
          </p:nvPr>
        </p:nvSpPr>
        <p:spPr>
          <a:xfrm>
            <a:off x="1524000" y="1122363"/>
            <a:ext cx="9144000" cy="2387600"/>
          </a:xfrm>
        </p:spPr>
        <p:txBody>
          <a:bodyPr anchor="b"/>
          <a:lstStyle>
            <a:lvl1pPr algn="ctr">
              <a:defRPr sz="3000"/>
            </a:lvl1pPr>
          </a:lstStyle>
          <a:p>
            <a:r>
              <a:rPr lang="en-US" dirty="0"/>
              <a:t>Click to edit Master title style</a:t>
            </a:r>
            <a:endParaRPr lang="en-IN" dirty="0"/>
          </a:p>
        </p:txBody>
      </p:sp>
      <p:sp>
        <p:nvSpPr>
          <p:cNvPr id="3" name="Subtitle 2">
            <a:extLst>
              <a:ext uri="{FF2B5EF4-FFF2-40B4-BE49-F238E27FC236}">
                <a16:creationId xmlns:a16="http://schemas.microsoft.com/office/drawing/2014/main" id="{78250B66-4DAD-46B3-B092-9B7FBF9F5867}"/>
              </a:ext>
            </a:extLst>
          </p:cNvPr>
          <p:cNvSpPr>
            <a:spLocks noGrp="1"/>
          </p:cNvSpPr>
          <p:nvPr userDrawn="1">
            <p:ph type="subTitle" idx="1"/>
          </p:nvPr>
        </p:nvSpPr>
        <p:spPr>
          <a:xfrm>
            <a:off x="1524000" y="3602038"/>
            <a:ext cx="9144000" cy="1655763"/>
          </a:xfrm>
        </p:spPr>
        <p:txBody>
          <a:bodyPr>
            <a:normAutofit/>
          </a:bodyPr>
          <a:lstStyle>
            <a:lvl1pPr marL="0" indent="0" algn="ctr">
              <a:buNone/>
              <a:defRPr sz="1800"/>
            </a:lvl1pPr>
            <a:lvl2pPr marL="228600" indent="0" algn="ctr">
              <a:buNone/>
              <a:defRPr sz="1000"/>
            </a:lvl2pPr>
            <a:lvl3pPr marL="457200" indent="0" algn="ctr">
              <a:buNone/>
              <a:defRPr sz="900"/>
            </a:lvl3pPr>
            <a:lvl4pPr marL="685800" indent="0" algn="ctr">
              <a:buNone/>
              <a:defRPr sz="800"/>
            </a:lvl4pPr>
            <a:lvl5pPr marL="914400" indent="0" algn="ctr">
              <a:buNone/>
              <a:defRPr sz="800"/>
            </a:lvl5pPr>
            <a:lvl6pPr marL="1143000" indent="0" algn="ctr">
              <a:buNone/>
              <a:defRPr sz="800"/>
            </a:lvl6pPr>
            <a:lvl7pPr marL="1371600" indent="0" algn="ctr">
              <a:buNone/>
              <a:defRPr sz="800"/>
            </a:lvl7pPr>
            <a:lvl8pPr marL="1600200" indent="0" algn="ctr">
              <a:buNone/>
              <a:defRPr sz="800"/>
            </a:lvl8pPr>
            <a:lvl9pPr marL="1828800" indent="0" algn="ctr">
              <a:buNone/>
              <a:defRPr sz="800"/>
            </a:lvl9pPr>
          </a:lstStyle>
          <a:p>
            <a:r>
              <a:rPr lang="en-US" dirty="0"/>
              <a:t>Click to edit Master subtitle style</a:t>
            </a:r>
            <a:endParaRPr lang="en-IN" dirty="0"/>
          </a:p>
        </p:txBody>
      </p:sp>
      <p:sp>
        <p:nvSpPr>
          <p:cNvPr id="10" name="Rectangle 9">
            <a:extLst>
              <a:ext uri="{FF2B5EF4-FFF2-40B4-BE49-F238E27FC236}">
                <a16:creationId xmlns:a16="http://schemas.microsoft.com/office/drawing/2014/main" id="{C6FB5C2F-696B-B853-C422-6FCC08E66459}"/>
              </a:ext>
            </a:extLst>
          </p:cNvPr>
          <p:cNvSpPr/>
          <p:nvPr userDrawn="1"/>
        </p:nvSpPr>
        <p:spPr>
          <a:xfrm>
            <a:off x="1601672" y="443675"/>
            <a:ext cx="10562896" cy="277050"/>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900"/>
          </a:p>
        </p:txBody>
      </p:sp>
    </p:spTree>
    <p:extLst>
      <p:ext uri="{BB962C8B-B14F-4D97-AF65-F5344CB8AC3E}">
        <p14:creationId xmlns:p14="http://schemas.microsoft.com/office/powerpoint/2010/main" val="1981928355"/>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1" name="applause.wav"/>
          </p:stSnd>
        </p:sndAc>
      </p:transition>
    </mc:Choice>
    <mc:Fallback xmlns="">
      <p:transition spd="slow">
        <p:fade/>
        <p:sndAc>
          <p:stSnd>
            <p:snd r:embed="rId4" name="applause.wav"/>
          </p:stSnd>
        </p:sndAc>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7E3BC-0BAF-454F-BDC4-83A7246ABAC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538FD98C-85B0-0928-F24E-D09225A0BAAB}"/>
              </a:ext>
            </a:extLst>
          </p:cNvPr>
          <p:cNvSpPr>
            <a:spLocks noGrp="1"/>
          </p:cNvSpPr>
          <p:nvPr>
            <p:ph type="dt" sz="half" idx="10"/>
          </p:nvPr>
        </p:nvSpPr>
        <p:spPr/>
        <p:txBody>
          <a:bodyPr/>
          <a:lstStyle/>
          <a:p>
            <a:endParaRPr lang="en-IN"/>
          </a:p>
        </p:txBody>
      </p:sp>
      <p:sp>
        <p:nvSpPr>
          <p:cNvPr id="4" name="Footer Placeholder 3">
            <a:extLst>
              <a:ext uri="{FF2B5EF4-FFF2-40B4-BE49-F238E27FC236}">
                <a16:creationId xmlns:a16="http://schemas.microsoft.com/office/drawing/2014/main" id="{75ACF71A-BAB0-5502-E853-C1E22CEC0AAC}"/>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152FAFEF-4581-FAE4-F2C9-3107DF5AC92C}"/>
              </a:ext>
            </a:extLst>
          </p:cNvPr>
          <p:cNvSpPr>
            <a:spLocks noGrp="1"/>
          </p:cNvSpPr>
          <p:nvPr>
            <p:ph type="sldNum" sz="quarter" idx="12"/>
          </p:nvPr>
        </p:nvSpPr>
        <p:spPr/>
        <p:txBody>
          <a:bodyPr/>
          <a:lstStyle/>
          <a:p>
            <a:fld id="{135F1427-E268-46C3-AB91-949D7A87868B}" type="slidenum">
              <a:rPr lang="en-IN" smtClean="0"/>
              <a:t>‹#›</a:t>
            </a:fld>
            <a:endParaRPr lang="en-IN"/>
          </a:p>
        </p:txBody>
      </p:sp>
    </p:spTree>
    <p:extLst>
      <p:ext uri="{BB962C8B-B14F-4D97-AF65-F5344CB8AC3E}">
        <p14:creationId xmlns:p14="http://schemas.microsoft.com/office/powerpoint/2010/main" val="4257908906"/>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1" name="applause.wav"/>
          </p:stSnd>
        </p:sndAc>
      </p:transition>
    </mc:Choice>
    <mc:Fallback xmlns="">
      <p:transition spd="slow">
        <p:fade/>
        <p:sndAc>
          <p:stSnd>
            <p:snd r:embed="rId17" name="applause.wav"/>
          </p:stSnd>
        </p:sndAc>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13" name="Picture 12" descr="A logo with text overlay&#10;&#10;Description automatically generated">
            <a:extLst>
              <a:ext uri="{FF2B5EF4-FFF2-40B4-BE49-F238E27FC236}">
                <a16:creationId xmlns:a16="http://schemas.microsoft.com/office/drawing/2014/main" id="{5BAA2CAE-2DFD-AA1D-05B4-1E5D46C27149}"/>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584" y="86143"/>
            <a:ext cx="2016252" cy="1005106"/>
          </a:xfrm>
          <a:prstGeom prst="rect">
            <a:avLst/>
          </a:prstGeom>
          <a:ln w="28575">
            <a:solidFill>
              <a:srgbClr val="C00000"/>
            </a:solidFill>
          </a:ln>
        </p:spPr>
      </p:pic>
      <p:sp>
        <p:nvSpPr>
          <p:cNvPr id="2" name="Title 1">
            <a:extLst>
              <a:ext uri="{FF2B5EF4-FFF2-40B4-BE49-F238E27FC236}">
                <a16:creationId xmlns:a16="http://schemas.microsoft.com/office/drawing/2014/main" id="{849A191E-C728-4F06-B282-BA50D2466E0A}"/>
              </a:ext>
            </a:extLst>
          </p:cNvPr>
          <p:cNvSpPr>
            <a:spLocks noGrp="1"/>
          </p:cNvSpPr>
          <p:nvPr>
            <p:ph type="ctrTitle"/>
          </p:nvPr>
        </p:nvSpPr>
        <p:spPr>
          <a:xfrm>
            <a:off x="1524000" y="1122363"/>
            <a:ext cx="9144000" cy="2387600"/>
          </a:xfrm>
        </p:spPr>
        <p:txBody>
          <a:bodyPr anchor="b"/>
          <a:lstStyle>
            <a:lvl1pPr algn="ctr">
              <a:defRPr sz="3000">
                <a:solidFill>
                  <a:srgbClr val="C00000"/>
                </a:solidFill>
              </a:defRPr>
            </a:lvl1pPr>
          </a:lstStyle>
          <a:p>
            <a:r>
              <a:rPr lang="en-US" dirty="0"/>
              <a:t>Click to edit Master title style</a:t>
            </a:r>
            <a:endParaRPr lang="en-IN" dirty="0"/>
          </a:p>
        </p:txBody>
      </p:sp>
      <p:sp>
        <p:nvSpPr>
          <p:cNvPr id="3" name="Subtitle 2">
            <a:extLst>
              <a:ext uri="{FF2B5EF4-FFF2-40B4-BE49-F238E27FC236}">
                <a16:creationId xmlns:a16="http://schemas.microsoft.com/office/drawing/2014/main" id="{78250B66-4DAD-46B3-B092-9B7FBF9F5867}"/>
              </a:ext>
            </a:extLst>
          </p:cNvPr>
          <p:cNvSpPr>
            <a:spLocks noGrp="1"/>
          </p:cNvSpPr>
          <p:nvPr userDrawn="1">
            <p:ph type="subTitle" idx="1"/>
          </p:nvPr>
        </p:nvSpPr>
        <p:spPr>
          <a:xfrm>
            <a:off x="1524000" y="3602038"/>
            <a:ext cx="9144000" cy="1655763"/>
          </a:xfrm>
        </p:spPr>
        <p:txBody>
          <a:bodyPr/>
          <a:lstStyle>
            <a:lvl1pPr marL="0" indent="0" algn="ctr">
              <a:buNone/>
              <a:defRPr sz="1200">
                <a:solidFill>
                  <a:srgbClr val="335FFE"/>
                </a:solidFill>
              </a:defRPr>
            </a:lvl1pPr>
            <a:lvl2pPr marL="228600" indent="0" algn="ctr">
              <a:buNone/>
              <a:defRPr sz="1000"/>
            </a:lvl2pPr>
            <a:lvl3pPr marL="457200" indent="0" algn="ctr">
              <a:buNone/>
              <a:defRPr sz="900"/>
            </a:lvl3pPr>
            <a:lvl4pPr marL="685800" indent="0" algn="ctr">
              <a:buNone/>
              <a:defRPr sz="800"/>
            </a:lvl4pPr>
            <a:lvl5pPr marL="914400" indent="0" algn="ctr">
              <a:buNone/>
              <a:defRPr sz="800"/>
            </a:lvl5pPr>
            <a:lvl6pPr marL="1143000" indent="0" algn="ctr">
              <a:buNone/>
              <a:defRPr sz="800"/>
            </a:lvl6pPr>
            <a:lvl7pPr marL="1371600" indent="0" algn="ctr">
              <a:buNone/>
              <a:defRPr sz="800"/>
            </a:lvl7pPr>
            <a:lvl8pPr marL="1600200" indent="0" algn="ctr">
              <a:buNone/>
              <a:defRPr sz="800"/>
            </a:lvl8pPr>
            <a:lvl9pPr marL="1828800" indent="0" algn="ctr">
              <a:buNone/>
              <a:defRPr sz="800"/>
            </a:lvl9pPr>
          </a:lstStyle>
          <a:p>
            <a:r>
              <a:rPr lang="en-US" dirty="0"/>
              <a:t>Click to edit Master subtitle style</a:t>
            </a:r>
            <a:endParaRPr lang="en-IN" dirty="0"/>
          </a:p>
        </p:txBody>
      </p:sp>
      <p:sp>
        <p:nvSpPr>
          <p:cNvPr id="10" name="Rectangle 9">
            <a:extLst>
              <a:ext uri="{FF2B5EF4-FFF2-40B4-BE49-F238E27FC236}">
                <a16:creationId xmlns:a16="http://schemas.microsoft.com/office/drawing/2014/main" id="{C6FB5C2F-696B-B853-C422-6FCC08E66459}"/>
              </a:ext>
            </a:extLst>
          </p:cNvPr>
          <p:cNvSpPr/>
          <p:nvPr userDrawn="1"/>
        </p:nvSpPr>
        <p:spPr>
          <a:xfrm>
            <a:off x="2139696" y="443675"/>
            <a:ext cx="10024872" cy="277050"/>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900"/>
          </a:p>
        </p:txBody>
      </p:sp>
      <p:sp>
        <p:nvSpPr>
          <p:cNvPr id="11" name="Rectangle 10">
            <a:extLst>
              <a:ext uri="{FF2B5EF4-FFF2-40B4-BE49-F238E27FC236}">
                <a16:creationId xmlns:a16="http://schemas.microsoft.com/office/drawing/2014/main" id="{A34372CC-950D-FB37-8D8F-678A3F9D6112}"/>
              </a:ext>
            </a:extLst>
          </p:cNvPr>
          <p:cNvSpPr/>
          <p:nvPr userDrawn="1"/>
        </p:nvSpPr>
        <p:spPr>
          <a:xfrm>
            <a:off x="2139696" y="720725"/>
            <a:ext cx="10052304" cy="370523"/>
          </a:xfrm>
          <a:prstGeom prst="rect">
            <a:avLst/>
          </a:prstGeom>
          <a:solidFill>
            <a:srgbClr val="1B7339"/>
          </a:solidFill>
          <a:ln>
            <a:solidFill>
              <a:srgbClr val="1B733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900"/>
          </a:p>
        </p:txBody>
      </p:sp>
      <p:sp>
        <p:nvSpPr>
          <p:cNvPr id="14" name="Rectangle 13">
            <a:extLst>
              <a:ext uri="{FF2B5EF4-FFF2-40B4-BE49-F238E27FC236}">
                <a16:creationId xmlns:a16="http://schemas.microsoft.com/office/drawing/2014/main" id="{2D24511E-72AF-3A3F-9107-4F0FA14347A8}"/>
              </a:ext>
            </a:extLst>
          </p:cNvPr>
          <p:cNvSpPr/>
          <p:nvPr userDrawn="1"/>
        </p:nvSpPr>
        <p:spPr>
          <a:xfrm>
            <a:off x="2139696" y="73152"/>
            <a:ext cx="10052304" cy="370523"/>
          </a:xfrm>
          <a:prstGeom prst="rect">
            <a:avLst/>
          </a:prstGeom>
          <a:solidFill>
            <a:srgbClr val="1B7339"/>
          </a:solidFill>
          <a:ln>
            <a:solidFill>
              <a:srgbClr val="1B733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900"/>
          </a:p>
        </p:txBody>
      </p:sp>
    </p:spTree>
    <p:extLst>
      <p:ext uri="{BB962C8B-B14F-4D97-AF65-F5344CB8AC3E}">
        <p14:creationId xmlns:p14="http://schemas.microsoft.com/office/powerpoint/2010/main" val="2107195478"/>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1" name="applause.wav"/>
          </p:stSnd>
        </p:sndAc>
      </p:transition>
    </mc:Choice>
    <mc:Fallback xmlns="">
      <p:transition spd="slow">
        <p:fade/>
        <p:sndAc>
          <p:stSnd>
            <p:snd r:embed="rId4" name="applause.wav"/>
          </p:stSnd>
        </p:sndAc>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AA5AA5-F6EF-4EBE-AE56-B21AA0B4DB32}"/>
              </a:ext>
            </a:extLst>
          </p:cNvPr>
          <p:cNvSpPr>
            <a:spLocks noGrp="1"/>
          </p:cNvSpPr>
          <p:nvPr>
            <p:ph idx="1"/>
          </p:nvPr>
        </p:nvSpPr>
        <p:spPr/>
        <p:txBody>
          <a:bodyPr/>
          <a:lstStyle>
            <a:lvl1pPr marL="0" indent="0">
              <a:buFontTx/>
              <a:buNone/>
              <a:defRPr sz="1200"/>
            </a:lvl1pPr>
            <a:lvl2pPr marL="228600" indent="0">
              <a:buFontTx/>
              <a:buNone/>
              <a:defRPr sz="1200"/>
            </a:lvl2pPr>
            <a:lvl3pPr marL="457200" indent="0">
              <a:buFontTx/>
              <a:buNone/>
              <a:defRPr sz="1200"/>
            </a:lvl3pPr>
            <a:lvl4pPr marL="685800" indent="0">
              <a:buFontTx/>
              <a:buNone/>
              <a:defRPr sz="1200"/>
            </a:lvl4pPr>
            <a:lvl5pPr marL="914400" indent="0">
              <a:buFontTx/>
              <a:buNone/>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8" name="Rectangle 7">
            <a:extLst>
              <a:ext uri="{FF2B5EF4-FFF2-40B4-BE49-F238E27FC236}">
                <a16:creationId xmlns:a16="http://schemas.microsoft.com/office/drawing/2014/main" id="{48FF64F0-B370-69A3-BFB4-FF7AF9AD61CF}"/>
              </a:ext>
            </a:extLst>
          </p:cNvPr>
          <p:cNvSpPr/>
          <p:nvPr userDrawn="1"/>
        </p:nvSpPr>
        <p:spPr>
          <a:xfrm>
            <a:off x="1629104" y="1055625"/>
            <a:ext cx="10562896" cy="277050"/>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900"/>
          </a:p>
        </p:txBody>
      </p:sp>
      <p:sp>
        <p:nvSpPr>
          <p:cNvPr id="10" name="Rectangle 9">
            <a:extLst>
              <a:ext uri="{FF2B5EF4-FFF2-40B4-BE49-F238E27FC236}">
                <a16:creationId xmlns:a16="http://schemas.microsoft.com/office/drawing/2014/main" id="{DB798DD3-1AAD-B16A-A96D-FD51E11C9238}"/>
              </a:ext>
            </a:extLst>
          </p:cNvPr>
          <p:cNvSpPr/>
          <p:nvPr userDrawn="1"/>
        </p:nvSpPr>
        <p:spPr>
          <a:xfrm>
            <a:off x="1600200" y="6591300"/>
            <a:ext cx="10591800" cy="154273"/>
          </a:xfrm>
          <a:prstGeom prst="rect">
            <a:avLst/>
          </a:prstGeom>
          <a:solidFill>
            <a:srgbClr val="1B7339"/>
          </a:solidFill>
          <a:ln>
            <a:solidFill>
              <a:srgbClr val="1B733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900"/>
          </a:p>
        </p:txBody>
      </p:sp>
      <p:sp>
        <p:nvSpPr>
          <p:cNvPr id="11" name="Rectangle 10">
            <a:extLst>
              <a:ext uri="{FF2B5EF4-FFF2-40B4-BE49-F238E27FC236}">
                <a16:creationId xmlns:a16="http://schemas.microsoft.com/office/drawing/2014/main" id="{D7FAE2D0-D0E2-040E-24B0-889BB5C5A3B2}"/>
              </a:ext>
            </a:extLst>
          </p:cNvPr>
          <p:cNvSpPr/>
          <p:nvPr userDrawn="1"/>
        </p:nvSpPr>
        <p:spPr>
          <a:xfrm>
            <a:off x="1600200" y="1040765"/>
            <a:ext cx="10591800" cy="370523"/>
          </a:xfrm>
          <a:prstGeom prst="rect">
            <a:avLst/>
          </a:prstGeom>
          <a:solidFill>
            <a:srgbClr val="1B7339"/>
          </a:solidFill>
          <a:ln>
            <a:solidFill>
              <a:srgbClr val="1B733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900"/>
          </a:p>
        </p:txBody>
      </p:sp>
      <p:sp>
        <p:nvSpPr>
          <p:cNvPr id="12" name="Rectangle 11">
            <a:extLst>
              <a:ext uri="{FF2B5EF4-FFF2-40B4-BE49-F238E27FC236}">
                <a16:creationId xmlns:a16="http://schemas.microsoft.com/office/drawing/2014/main" id="{505B0AEA-0C6A-E846-1A08-05D4882649B0}"/>
              </a:ext>
            </a:extLst>
          </p:cNvPr>
          <p:cNvSpPr/>
          <p:nvPr userDrawn="1"/>
        </p:nvSpPr>
        <p:spPr>
          <a:xfrm>
            <a:off x="1600200" y="73152"/>
            <a:ext cx="10591800" cy="370523"/>
          </a:xfrm>
          <a:prstGeom prst="rect">
            <a:avLst/>
          </a:prstGeom>
          <a:solidFill>
            <a:srgbClr val="1B7339"/>
          </a:solidFill>
          <a:ln>
            <a:solidFill>
              <a:srgbClr val="1B733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900"/>
          </a:p>
        </p:txBody>
      </p:sp>
      <p:sp>
        <p:nvSpPr>
          <p:cNvPr id="13" name="Rectangle 12">
            <a:extLst>
              <a:ext uri="{FF2B5EF4-FFF2-40B4-BE49-F238E27FC236}">
                <a16:creationId xmlns:a16="http://schemas.microsoft.com/office/drawing/2014/main" id="{31297222-73A4-D227-8896-39E306321FE7}"/>
              </a:ext>
            </a:extLst>
          </p:cNvPr>
          <p:cNvSpPr/>
          <p:nvPr userDrawn="1"/>
        </p:nvSpPr>
        <p:spPr>
          <a:xfrm>
            <a:off x="1600200" y="6369081"/>
            <a:ext cx="10591800" cy="154273"/>
          </a:xfrm>
          <a:prstGeom prst="rect">
            <a:avLst/>
          </a:prstGeom>
          <a:solidFill>
            <a:srgbClr val="1B7339"/>
          </a:solidFill>
          <a:ln>
            <a:solidFill>
              <a:srgbClr val="1B733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900"/>
          </a:p>
        </p:txBody>
      </p:sp>
      <p:pic>
        <p:nvPicPr>
          <p:cNvPr id="2" name="Picture 1">
            <a:extLst>
              <a:ext uri="{FF2B5EF4-FFF2-40B4-BE49-F238E27FC236}">
                <a16:creationId xmlns:a16="http://schemas.microsoft.com/office/drawing/2014/main" id="{3949A466-B6AC-48B8-D190-33283CCEE032}"/>
              </a:ext>
            </a:extLst>
          </p:cNvPr>
          <p:cNvPicPr>
            <a:picLocks noChangeAspect="1"/>
          </p:cNvPicPr>
          <p:nvPr userDrawn="1"/>
        </p:nvPicPr>
        <p:blipFill>
          <a:blip r:embed="rId3">
            <a:extLst>
              <a:ext uri="{28A0092B-C50C-407E-A947-70E740481C1C}">
                <a14:useLocalDpi xmlns:a14="http://schemas.microsoft.com/office/drawing/2010/main" val="0"/>
              </a:ext>
            </a:extLst>
          </a:blip>
          <a:srcRect l="28305" t="44366" r="29461" b="40980"/>
          <a:stretch>
            <a:fillRect/>
          </a:stretch>
        </p:blipFill>
        <p:spPr>
          <a:xfrm>
            <a:off x="210312" y="443675"/>
            <a:ext cx="1318578" cy="506190"/>
          </a:xfrm>
          <a:prstGeom prst="rect">
            <a:avLst/>
          </a:prstGeom>
          <a:noFill/>
          <a:ln>
            <a:noFill/>
          </a:ln>
        </p:spPr>
      </p:pic>
    </p:spTree>
    <p:extLst>
      <p:ext uri="{BB962C8B-B14F-4D97-AF65-F5344CB8AC3E}">
        <p14:creationId xmlns:p14="http://schemas.microsoft.com/office/powerpoint/2010/main" val="2716368434"/>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1" name="applause.wav"/>
          </p:stSnd>
        </p:sndAc>
      </p:transition>
    </mc:Choice>
    <mc:Fallback xmlns="">
      <p:transition spd="slow">
        <p:fade/>
        <p:sndAc>
          <p:stSnd>
            <p:snd r:embed="rId4" name="applause.wav"/>
          </p:stSnd>
        </p:sndAc>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8173E-EDBB-2DA9-A2D0-0414DA7422CE}"/>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3E931156-24ED-1452-8258-3B32F4E7E2B5}"/>
              </a:ext>
            </a:extLst>
          </p:cNvPr>
          <p:cNvSpPr>
            <a:spLocks noGrp="1"/>
          </p:cNvSpPr>
          <p:nvPr>
            <p:ph type="dt" sz="half" idx="10"/>
          </p:nvPr>
        </p:nvSpPr>
        <p:spPr/>
        <p:txBody>
          <a:bodyPr/>
          <a:lstStyle/>
          <a:p>
            <a:endParaRPr lang="en-IN"/>
          </a:p>
        </p:txBody>
      </p:sp>
      <p:sp>
        <p:nvSpPr>
          <p:cNvPr id="4" name="Footer Placeholder 3">
            <a:extLst>
              <a:ext uri="{FF2B5EF4-FFF2-40B4-BE49-F238E27FC236}">
                <a16:creationId xmlns:a16="http://schemas.microsoft.com/office/drawing/2014/main" id="{57ED1E8D-B94C-54AD-FD16-34493AAC1590}"/>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763E7D68-A27B-DF55-6E94-2394F36B2160}"/>
              </a:ext>
            </a:extLst>
          </p:cNvPr>
          <p:cNvSpPr>
            <a:spLocks noGrp="1"/>
          </p:cNvSpPr>
          <p:nvPr>
            <p:ph type="sldNum" sz="quarter" idx="12"/>
          </p:nvPr>
        </p:nvSpPr>
        <p:spPr/>
        <p:txBody>
          <a:bodyPr/>
          <a:lstStyle/>
          <a:p>
            <a:fld id="{135F1427-E268-46C3-AB91-949D7A87868B}" type="slidenum">
              <a:rPr lang="en-IN" smtClean="0"/>
              <a:t>‹#›</a:t>
            </a:fld>
            <a:endParaRPr lang="en-IN"/>
          </a:p>
        </p:txBody>
      </p:sp>
    </p:spTree>
    <p:extLst>
      <p:ext uri="{BB962C8B-B14F-4D97-AF65-F5344CB8AC3E}">
        <p14:creationId xmlns:p14="http://schemas.microsoft.com/office/powerpoint/2010/main" val="688091764"/>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1" name="applause.wav"/>
          </p:stSnd>
        </p:sndAc>
      </p:transition>
    </mc:Choice>
    <mc:Fallback xmlns="">
      <p:transition spd="slow">
        <p:fade/>
        <p:sndAc>
          <p:stSnd>
            <p:snd r:embed="rId17" name="applause.wav"/>
          </p:stSnd>
        </p:sndAc>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F3501-E190-9D49-ED2D-CB17BE9F4CB9}"/>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202F533C-9676-7767-D6FD-D8D3228FEEF4}"/>
              </a:ext>
            </a:extLst>
          </p:cNvPr>
          <p:cNvSpPr>
            <a:spLocks noGrp="1"/>
          </p:cNvSpPr>
          <p:nvPr>
            <p:ph type="dt" sz="half" idx="10"/>
          </p:nvPr>
        </p:nvSpPr>
        <p:spPr/>
        <p:txBody>
          <a:bodyPr/>
          <a:lstStyle/>
          <a:p>
            <a:endParaRPr lang="en-IN"/>
          </a:p>
        </p:txBody>
      </p:sp>
      <p:sp>
        <p:nvSpPr>
          <p:cNvPr id="4" name="Footer Placeholder 3">
            <a:extLst>
              <a:ext uri="{FF2B5EF4-FFF2-40B4-BE49-F238E27FC236}">
                <a16:creationId xmlns:a16="http://schemas.microsoft.com/office/drawing/2014/main" id="{E9E24AA1-56B1-88E7-B31D-59E160176E71}"/>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09641F44-D98A-8444-783B-513F3C75FC11}"/>
              </a:ext>
            </a:extLst>
          </p:cNvPr>
          <p:cNvSpPr>
            <a:spLocks noGrp="1"/>
          </p:cNvSpPr>
          <p:nvPr>
            <p:ph type="sldNum" sz="quarter" idx="12"/>
          </p:nvPr>
        </p:nvSpPr>
        <p:spPr/>
        <p:txBody>
          <a:bodyPr/>
          <a:lstStyle/>
          <a:p>
            <a:fld id="{135F1427-E268-46C3-AB91-949D7A87868B}" type="slidenum">
              <a:rPr lang="en-IN" smtClean="0"/>
              <a:t>‹#›</a:t>
            </a:fld>
            <a:endParaRPr lang="en-IN"/>
          </a:p>
        </p:txBody>
      </p:sp>
    </p:spTree>
    <p:extLst>
      <p:ext uri="{BB962C8B-B14F-4D97-AF65-F5344CB8AC3E}">
        <p14:creationId xmlns:p14="http://schemas.microsoft.com/office/powerpoint/2010/main" val="1546025453"/>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1" name="applause.wav"/>
          </p:stSnd>
        </p:sndAc>
      </p:transition>
    </mc:Choice>
    <mc:Fallback xmlns="">
      <p:transition spd="slow">
        <p:fade/>
        <p:sndAc>
          <p:stSnd>
            <p:snd r:embed="rId17" name="applause.wav"/>
          </p:stSnd>
        </p:sndAc>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1C3F4-185E-49E1-B379-6FA3655EE0D7}"/>
              </a:ext>
            </a:extLst>
          </p:cNvPr>
          <p:cNvSpPr>
            <a:spLocks noGrp="1"/>
          </p:cNvSpPr>
          <p:nvPr>
            <p:ph type="title"/>
          </p:nvPr>
        </p:nvSpPr>
        <p:spPr>
          <a:xfrm>
            <a:off x="831850" y="1709738"/>
            <a:ext cx="10515600" cy="2852738"/>
          </a:xfrm>
        </p:spPr>
        <p:txBody>
          <a:bodyPr anchor="b"/>
          <a:lstStyle>
            <a:lvl1pPr>
              <a:defRPr sz="3000"/>
            </a:lvl1pPr>
          </a:lstStyle>
          <a:p>
            <a:r>
              <a:rPr lang="en-US" dirty="0"/>
              <a:t>Click to edit Master title style</a:t>
            </a:r>
            <a:endParaRPr lang="en-IN" dirty="0"/>
          </a:p>
        </p:txBody>
      </p:sp>
      <p:sp>
        <p:nvSpPr>
          <p:cNvPr id="3" name="Text Placeholder 2">
            <a:extLst>
              <a:ext uri="{FF2B5EF4-FFF2-40B4-BE49-F238E27FC236}">
                <a16:creationId xmlns:a16="http://schemas.microsoft.com/office/drawing/2014/main" id="{48473C7B-E27D-4C06-98D1-CE258830812E}"/>
              </a:ext>
            </a:extLst>
          </p:cNvPr>
          <p:cNvSpPr>
            <a:spLocks noGrp="1"/>
          </p:cNvSpPr>
          <p:nvPr>
            <p:ph type="body" idx="1"/>
          </p:nvPr>
        </p:nvSpPr>
        <p:spPr>
          <a:xfrm>
            <a:off x="831850" y="4589463"/>
            <a:ext cx="10515600" cy="1500188"/>
          </a:xfrm>
        </p:spPr>
        <p:txBody>
          <a:bodyPr/>
          <a:lstStyle>
            <a:lvl1pPr marL="0" indent="0">
              <a:buNone/>
              <a:defRPr sz="1200">
                <a:solidFill>
                  <a:schemeClr val="tx1">
                    <a:tint val="75000"/>
                  </a:schemeClr>
                </a:solidFill>
              </a:defRPr>
            </a:lvl1pPr>
            <a:lvl2pPr marL="228600" indent="0">
              <a:buNone/>
              <a:defRPr sz="1000">
                <a:solidFill>
                  <a:schemeClr val="tx1">
                    <a:tint val="75000"/>
                  </a:schemeClr>
                </a:solidFill>
              </a:defRPr>
            </a:lvl2pPr>
            <a:lvl3pPr marL="457200" indent="0">
              <a:buNone/>
              <a:defRPr sz="900">
                <a:solidFill>
                  <a:schemeClr val="tx1">
                    <a:tint val="75000"/>
                  </a:schemeClr>
                </a:solidFill>
              </a:defRPr>
            </a:lvl3pPr>
            <a:lvl4pPr marL="685800" indent="0">
              <a:buNone/>
              <a:defRPr sz="800">
                <a:solidFill>
                  <a:schemeClr val="tx1">
                    <a:tint val="75000"/>
                  </a:schemeClr>
                </a:solidFill>
              </a:defRPr>
            </a:lvl4pPr>
            <a:lvl5pPr marL="914400" indent="0">
              <a:buNone/>
              <a:defRPr sz="800">
                <a:solidFill>
                  <a:schemeClr val="tx1">
                    <a:tint val="75000"/>
                  </a:schemeClr>
                </a:solidFill>
              </a:defRPr>
            </a:lvl5pPr>
            <a:lvl6pPr marL="1143000" indent="0">
              <a:buNone/>
              <a:defRPr sz="800">
                <a:solidFill>
                  <a:schemeClr val="tx1">
                    <a:tint val="75000"/>
                  </a:schemeClr>
                </a:solidFill>
              </a:defRPr>
            </a:lvl6pPr>
            <a:lvl7pPr marL="1371600" indent="0">
              <a:buNone/>
              <a:defRPr sz="800">
                <a:solidFill>
                  <a:schemeClr val="tx1">
                    <a:tint val="75000"/>
                  </a:schemeClr>
                </a:solidFill>
              </a:defRPr>
            </a:lvl7pPr>
            <a:lvl8pPr marL="1600200" indent="0">
              <a:buNone/>
              <a:defRPr sz="800">
                <a:solidFill>
                  <a:schemeClr val="tx1">
                    <a:tint val="75000"/>
                  </a:schemeClr>
                </a:solidFill>
              </a:defRPr>
            </a:lvl8pPr>
            <a:lvl9pPr marL="1828800" indent="0">
              <a:buNone/>
              <a:defRPr sz="8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2E89D9B-EA07-4AEB-A8C3-F21F5C73EE0B}"/>
              </a:ext>
            </a:extLst>
          </p:cNvPr>
          <p:cNvSpPr>
            <a:spLocks noGrp="1"/>
          </p:cNvSpPr>
          <p:nvPr>
            <p:ph type="dt" sz="half" idx="10"/>
          </p:nvPr>
        </p:nvSpPr>
        <p:spPr/>
        <p:txBody>
          <a:bodyPr/>
          <a:lstStyle/>
          <a:p>
            <a:endParaRPr lang="en-IN"/>
          </a:p>
        </p:txBody>
      </p:sp>
      <p:sp>
        <p:nvSpPr>
          <p:cNvPr id="5" name="Footer Placeholder 4">
            <a:extLst>
              <a:ext uri="{FF2B5EF4-FFF2-40B4-BE49-F238E27FC236}">
                <a16:creationId xmlns:a16="http://schemas.microsoft.com/office/drawing/2014/main" id="{58469073-05B9-458B-99E7-F38A7044305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4A7F9BA-534A-4E5E-A46E-9C2D9E8E6326}"/>
              </a:ext>
            </a:extLst>
          </p:cNvPr>
          <p:cNvSpPr>
            <a:spLocks noGrp="1"/>
          </p:cNvSpPr>
          <p:nvPr>
            <p:ph type="sldNum" sz="quarter" idx="12"/>
          </p:nvPr>
        </p:nvSpPr>
        <p:spPr/>
        <p:txBody>
          <a:bodyPr/>
          <a:lstStyle/>
          <a:p>
            <a:fld id="{135F1427-E268-46C3-AB91-949D7A87868B}" type="slidenum">
              <a:rPr lang="en-IN" smtClean="0"/>
              <a:t>‹#›</a:t>
            </a:fld>
            <a:endParaRPr lang="en-IN"/>
          </a:p>
        </p:txBody>
      </p:sp>
    </p:spTree>
    <p:extLst>
      <p:ext uri="{BB962C8B-B14F-4D97-AF65-F5344CB8AC3E}">
        <p14:creationId xmlns:p14="http://schemas.microsoft.com/office/powerpoint/2010/main" val="2012869292"/>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1" name="applause.wav"/>
          </p:stSnd>
        </p:sndAc>
      </p:transition>
    </mc:Choice>
    <mc:Fallback xmlns="">
      <p:transition spd="slow">
        <p:fade/>
        <p:sndAc>
          <p:stSnd>
            <p:snd r:embed="rId3" name="applause.wav"/>
          </p:stSnd>
        </p:sndAc>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D00DCC-10DA-4CAA-8CD8-6B3ADB0130EC}"/>
              </a:ext>
            </a:extLst>
          </p:cNvPr>
          <p:cNvSpPr>
            <a:spLocks noGrp="1"/>
          </p:cNvSpPr>
          <p:nvPr>
            <p:ph sz="half" idx="1"/>
          </p:nvPr>
        </p:nvSpPr>
        <p:spPr>
          <a:xfrm>
            <a:off x="838200" y="1825625"/>
            <a:ext cx="5219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92BED838-FAA8-444A-9C94-D8C039D601C8}"/>
              </a:ext>
            </a:extLst>
          </p:cNvPr>
          <p:cNvSpPr>
            <a:spLocks noGrp="1"/>
          </p:cNvSpPr>
          <p:nvPr>
            <p:ph sz="half" idx="2"/>
          </p:nvPr>
        </p:nvSpPr>
        <p:spPr>
          <a:xfrm>
            <a:off x="6134100" y="1825625"/>
            <a:ext cx="5219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2403637123"/>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1" name="applause.wav"/>
          </p:stSnd>
        </p:sndAc>
      </p:transition>
    </mc:Choice>
    <mc:Fallback xmlns="">
      <p:transition spd="slow">
        <p:fade/>
        <p:sndAc>
          <p:stSnd>
            <p:snd r:embed="rId3" name="applause.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0A41F-5FEA-C673-7067-29C986915BB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A0224429-E2BA-E556-A52F-660581B27B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251A35E-3D98-7D0E-CD62-6E012A2669BE}"/>
              </a:ext>
            </a:extLst>
          </p:cNvPr>
          <p:cNvSpPr>
            <a:spLocks noGrp="1"/>
          </p:cNvSpPr>
          <p:nvPr>
            <p:ph type="dt" sz="half" idx="10"/>
          </p:nvPr>
        </p:nvSpPr>
        <p:spPr/>
        <p:txBody>
          <a:bodyPr/>
          <a:lstStyle/>
          <a:p>
            <a:fld id="{BF7B853D-AEB2-4D3E-863C-E11D76461297}" type="datetimeFigureOut">
              <a:rPr lang="en-IN" smtClean="0"/>
              <a:t>07-12-2024</a:t>
            </a:fld>
            <a:endParaRPr lang="en-IN"/>
          </a:p>
        </p:txBody>
      </p:sp>
      <p:sp>
        <p:nvSpPr>
          <p:cNvPr id="5" name="Footer Placeholder 4">
            <a:extLst>
              <a:ext uri="{FF2B5EF4-FFF2-40B4-BE49-F238E27FC236}">
                <a16:creationId xmlns:a16="http://schemas.microsoft.com/office/drawing/2014/main" id="{F21942E6-8AEB-66E6-72F0-7CC4ADA654F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9FFCE63-4EED-8276-20B4-B27162DBBF30}"/>
              </a:ext>
            </a:extLst>
          </p:cNvPr>
          <p:cNvSpPr>
            <a:spLocks noGrp="1"/>
          </p:cNvSpPr>
          <p:nvPr>
            <p:ph type="sldNum" sz="quarter" idx="12"/>
          </p:nvPr>
        </p:nvSpPr>
        <p:spPr/>
        <p:txBody>
          <a:bodyPr/>
          <a:lstStyle/>
          <a:p>
            <a:fld id="{86B55D75-50A8-4703-8370-13509A786266}" type="slidenum">
              <a:rPr lang="en-IN" smtClean="0"/>
              <a:t>‹#›</a:t>
            </a:fld>
            <a:endParaRPr lang="en-IN"/>
          </a:p>
        </p:txBody>
      </p:sp>
    </p:spTree>
    <p:extLst>
      <p:ext uri="{BB962C8B-B14F-4D97-AF65-F5344CB8AC3E}">
        <p14:creationId xmlns:p14="http://schemas.microsoft.com/office/powerpoint/2010/main" val="22487231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01095-AC63-4F47-862A-CBF1676C910D}"/>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EB3014B5-C9F5-40A8-9F7B-F6AF676C548C}"/>
              </a:ext>
            </a:extLst>
          </p:cNvPr>
          <p:cNvSpPr>
            <a:spLocks noGrp="1"/>
          </p:cNvSpPr>
          <p:nvPr>
            <p:ph type="body" idx="1"/>
          </p:nvPr>
        </p:nvSpPr>
        <p:spPr>
          <a:xfrm>
            <a:off x="839787" y="1681163"/>
            <a:ext cx="5157788" cy="823913"/>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a:extLst>
              <a:ext uri="{FF2B5EF4-FFF2-40B4-BE49-F238E27FC236}">
                <a16:creationId xmlns:a16="http://schemas.microsoft.com/office/drawing/2014/main" id="{AD7AC8FA-563C-49AA-ABAB-F1561775668A}"/>
              </a:ext>
            </a:extLst>
          </p:cNvPr>
          <p:cNvSpPr>
            <a:spLocks noGrp="1"/>
          </p:cNvSpPr>
          <p:nvPr>
            <p:ph sz="half" idx="2"/>
          </p:nvPr>
        </p:nvSpPr>
        <p:spPr>
          <a:xfrm>
            <a:off x="839787" y="2505075"/>
            <a:ext cx="515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43E5C57D-970E-425D-AB12-A0697E730678}"/>
              </a:ext>
            </a:extLst>
          </p:cNvPr>
          <p:cNvSpPr>
            <a:spLocks noGrp="1"/>
          </p:cNvSpPr>
          <p:nvPr>
            <p:ph type="body" sz="quarter" idx="3"/>
          </p:nvPr>
        </p:nvSpPr>
        <p:spPr>
          <a:xfrm>
            <a:off x="6172200" y="1681163"/>
            <a:ext cx="5183188" cy="823913"/>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a:extLst>
              <a:ext uri="{FF2B5EF4-FFF2-40B4-BE49-F238E27FC236}">
                <a16:creationId xmlns:a16="http://schemas.microsoft.com/office/drawing/2014/main" id="{B8BDA622-D43F-43DA-B9B1-FF1AF8886AB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7F600F84-93C0-415E-A8C3-4415B185B2BC}"/>
              </a:ext>
            </a:extLst>
          </p:cNvPr>
          <p:cNvSpPr>
            <a:spLocks noGrp="1"/>
          </p:cNvSpPr>
          <p:nvPr>
            <p:ph type="dt" sz="half" idx="10"/>
          </p:nvPr>
        </p:nvSpPr>
        <p:spPr/>
        <p:txBody>
          <a:bodyPr/>
          <a:lstStyle/>
          <a:p>
            <a:endParaRPr lang="en-IN"/>
          </a:p>
        </p:txBody>
      </p:sp>
      <p:sp>
        <p:nvSpPr>
          <p:cNvPr id="8" name="Footer Placeholder 7">
            <a:extLst>
              <a:ext uri="{FF2B5EF4-FFF2-40B4-BE49-F238E27FC236}">
                <a16:creationId xmlns:a16="http://schemas.microsoft.com/office/drawing/2014/main" id="{1155F17C-E0FF-4D1A-BA9B-5BAED7748804}"/>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DF425147-D26C-4770-97C5-C87EC23915D3}"/>
              </a:ext>
            </a:extLst>
          </p:cNvPr>
          <p:cNvSpPr>
            <a:spLocks noGrp="1"/>
          </p:cNvSpPr>
          <p:nvPr>
            <p:ph type="sldNum" sz="quarter" idx="12"/>
          </p:nvPr>
        </p:nvSpPr>
        <p:spPr/>
        <p:txBody>
          <a:bodyPr/>
          <a:lstStyle/>
          <a:p>
            <a:fld id="{135F1427-E268-46C3-AB91-949D7A87868B}" type="slidenum">
              <a:rPr lang="en-IN" smtClean="0"/>
              <a:t>‹#›</a:t>
            </a:fld>
            <a:endParaRPr lang="en-IN"/>
          </a:p>
        </p:txBody>
      </p:sp>
    </p:spTree>
    <p:extLst>
      <p:ext uri="{BB962C8B-B14F-4D97-AF65-F5344CB8AC3E}">
        <p14:creationId xmlns:p14="http://schemas.microsoft.com/office/powerpoint/2010/main" val="749001077"/>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1" name="applause.wav"/>
          </p:stSnd>
        </p:sndAc>
      </p:transition>
    </mc:Choice>
    <mc:Fallback xmlns="">
      <p:transition spd="slow">
        <p:fade/>
        <p:sndAc>
          <p:stSnd>
            <p:snd r:embed="rId3" name="applause.wav"/>
          </p:stSnd>
        </p:sndAc>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35D86-BBF1-4308-B721-DBAFEA9EF1C5}"/>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17CF989E-E819-4908-9934-447ECA7A61B2}"/>
              </a:ext>
            </a:extLst>
          </p:cNvPr>
          <p:cNvSpPr>
            <a:spLocks noGrp="1"/>
          </p:cNvSpPr>
          <p:nvPr>
            <p:ph type="dt" sz="half" idx="10"/>
          </p:nvPr>
        </p:nvSpPr>
        <p:spPr/>
        <p:txBody>
          <a:bodyPr/>
          <a:lstStyle/>
          <a:p>
            <a:endParaRPr lang="en-IN"/>
          </a:p>
        </p:txBody>
      </p:sp>
      <p:sp>
        <p:nvSpPr>
          <p:cNvPr id="4" name="Footer Placeholder 3">
            <a:extLst>
              <a:ext uri="{FF2B5EF4-FFF2-40B4-BE49-F238E27FC236}">
                <a16:creationId xmlns:a16="http://schemas.microsoft.com/office/drawing/2014/main" id="{CE7356ED-8567-49BC-8227-408D51530CD5}"/>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24C90D01-0701-4459-917A-CF3861716532}"/>
              </a:ext>
            </a:extLst>
          </p:cNvPr>
          <p:cNvSpPr>
            <a:spLocks noGrp="1"/>
          </p:cNvSpPr>
          <p:nvPr>
            <p:ph type="sldNum" sz="quarter" idx="12"/>
          </p:nvPr>
        </p:nvSpPr>
        <p:spPr/>
        <p:txBody>
          <a:bodyPr/>
          <a:lstStyle/>
          <a:p>
            <a:fld id="{135F1427-E268-46C3-AB91-949D7A87868B}" type="slidenum">
              <a:rPr lang="en-IN" smtClean="0"/>
              <a:t>‹#›</a:t>
            </a:fld>
            <a:endParaRPr lang="en-IN"/>
          </a:p>
        </p:txBody>
      </p:sp>
    </p:spTree>
    <p:extLst>
      <p:ext uri="{BB962C8B-B14F-4D97-AF65-F5344CB8AC3E}">
        <p14:creationId xmlns:p14="http://schemas.microsoft.com/office/powerpoint/2010/main" val="3656548166"/>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1" name="applause.wav"/>
          </p:stSnd>
        </p:sndAc>
      </p:transition>
    </mc:Choice>
    <mc:Fallback xmlns="">
      <p:transition spd="slow">
        <p:fade/>
        <p:sndAc>
          <p:stSnd>
            <p:snd r:embed="rId3" name="applause.wav"/>
          </p:stSnd>
        </p:sndAc>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AD8F10-2B90-454E-8822-50C2A6A1B6D3}"/>
              </a:ext>
            </a:extLst>
          </p:cNvPr>
          <p:cNvSpPr>
            <a:spLocks noGrp="1"/>
          </p:cNvSpPr>
          <p:nvPr>
            <p:ph type="dt" sz="half" idx="10"/>
          </p:nvPr>
        </p:nvSpPr>
        <p:spPr/>
        <p:txBody>
          <a:bodyPr/>
          <a:lstStyle/>
          <a:p>
            <a:endParaRPr lang="en-IN"/>
          </a:p>
        </p:txBody>
      </p:sp>
      <p:sp>
        <p:nvSpPr>
          <p:cNvPr id="3" name="Footer Placeholder 2">
            <a:extLst>
              <a:ext uri="{FF2B5EF4-FFF2-40B4-BE49-F238E27FC236}">
                <a16:creationId xmlns:a16="http://schemas.microsoft.com/office/drawing/2014/main" id="{C7F1DBBA-E5BA-4DC0-8CE1-B6C8242C8311}"/>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28B03D64-FBDA-43F5-8978-C2305B2C27FE}"/>
              </a:ext>
            </a:extLst>
          </p:cNvPr>
          <p:cNvSpPr>
            <a:spLocks noGrp="1"/>
          </p:cNvSpPr>
          <p:nvPr>
            <p:ph type="sldNum" sz="quarter" idx="12"/>
          </p:nvPr>
        </p:nvSpPr>
        <p:spPr/>
        <p:txBody>
          <a:bodyPr/>
          <a:lstStyle/>
          <a:p>
            <a:fld id="{135F1427-E268-46C3-AB91-949D7A87868B}" type="slidenum">
              <a:rPr lang="en-IN" smtClean="0"/>
              <a:t>‹#›</a:t>
            </a:fld>
            <a:endParaRPr lang="en-IN"/>
          </a:p>
        </p:txBody>
      </p:sp>
    </p:spTree>
    <p:extLst>
      <p:ext uri="{BB962C8B-B14F-4D97-AF65-F5344CB8AC3E}">
        <p14:creationId xmlns:p14="http://schemas.microsoft.com/office/powerpoint/2010/main" val="4273561083"/>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1" name="applause.wav"/>
          </p:stSnd>
        </p:sndAc>
      </p:transition>
    </mc:Choice>
    <mc:Fallback xmlns="">
      <p:transition spd="slow">
        <p:fade/>
        <p:sndAc>
          <p:stSnd>
            <p:snd r:embed="rId3" name="applause.wav"/>
          </p:stSnd>
        </p:sndAc>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6FBA7-BC25-4EBD-BBA5-72D15C696FC3}"/>
              </a:ext>
            </a:extLst>
          </p:cNvPr>
          <p:cNvSpPr>
            <a:spLocks noGrp="1"/>
          </p:cNvSpPr>
          <p:nvPr>
            <p:ph type="title"/>
          </p:nvPr>
        </p:nvSpPr>
        <p:spPr>
          <a:xfrm>
            <a:off x="839788" y="457200"/>
            <a:ext cx="3932238" cy="1600200"/>
          </a:xfrm>
        </p:spPr>
        <p:txBody>
          <a:bodyPr anchor="b"/>
          <a:lstStyle>
            <a:lvl1pPr>
              <a:defRPr sz="16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FBFB6028-64B1-4A6A-A95C-D33170D0ECB1}"/>
              </a:ext>
            </a:extLst>
          </p:cNvPr>
          <p:cNvSpPr>
            <a:spLocks noGrp="1"/>
          </p:cNvSpPr>
          <p:nvPr>
            <p:ph idx="1"/>
          </p:nvPr>
        </p:nvSpPr>
        <p:spPr>
          <a:xfrm>
            <a:off x="5183188" y="987425"/>
            <a:ext cx="6172200" cy="4873625"/>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B2929A6A-580C-42BD-9651-5EDDAE37CC1A}"/>
              </a:ext>
            </a:extLst>
          </p:cNvPr>
          <p:cNvSpPr>
            <a:spLocks noGrp="1"/>
          </p:cNvSpPr>
          <p:nvPr>
            <p:ph type="body" sz="half" idx="2"/>
          </p:nvPr>
        </p:nvSpPr>
        <p:spPr>
          <a:xfrm>
            <a:off x="839788" y="2057400"/>
            <a:ext cx="3932238" cy="3811588"/>
          </a:xfrm>
        </p:spPr>
        <p:txBody>
          <a:bodyPr/>
          <a:lstStyle>
            <a:lvl1pPr marL="0" indent="0">
              <a:buNone/>
              <a:defRPr sz="800"/>
            </a:lvl1pPr>
            <a:lvl2pPr marL="228600" indent="0">
              <a:buNone/>
              <a:defRPr sz="700"/>
            </a:lvl2pPr>
            <a:lvl3pPr marL="457200" indent="0">
              <a:buNone/>
              <a:defRPr sz="6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a:t>Click to edit Master text styles</a:t>
            </a:r>
          </a:p>
        </p:txBody>
      </p:sp>
      <p:sp>
        <p:nvSpPr>
          <p:cNvPr id="5" name="Date Placeholder 4">
            <a:extLst>
              <a:ext uri="{FF2B5EF4-FFF2-40B4-BE49-F238E27FC236}">
                <a16:creationId xmlns:a16="http://schemas.microsoft.com/office/drawing/2014/main" id="{5504D80C-3BA4-49A6-8E63-2ED3C293C8D4}"/>
              </a:ext>
            </a:extLst>
          </p:cNvPr>
          <p:cNvSpPr>
            <a:spLocks noGrp="1"/>
          </p:cNvSpPr>
          <p:nvPr>
            <p:ph type="dt" sz="half" idx="10"/>
          </p:nvPr>
        </p:nvSpPr>
        <p:spPr/>
        <p:txBody>
          <a:bodyPr/>
          <a:lstStyle/>
          <a:p>
            <a:endParaRPr lang="en-IN"/>
          </a:p>
        </p:txBody>
      </p:sp>
      <p:sp>
        <p:nvSpPr>
          <p:cNvPr id="6" name="Footer Placeholder 5">
            <a:extLst>
              <a:ext uri="{FF2B5EF4-FFF2-40B4-BE49-F238E27FC236}">
                <a16:creationId xmlns:a16="http://schemas.microsoft.com/office/drawing/2014/main" id="{6F6A2B2A-8031-4DFF-9946-2E5A63248C8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F76D7E51-5CFC-4C8F-A010-22347EB694B7}"/>
              </a:ext>
            </a:extLst>
          </p:cNvPr>
          <p:cNvSpPr>
            <a:spLocks noGrp="1"/>
          </p:cNvSpPr>
          <p:nvPr>
            <p:ph type="sldNum" sz="quarter" idx="12"/>
          </p:nvPr>
        </p:nvSpPr>
        <p:spPr/>
        <p:txBody>
          <a:bodyPr/>
          <a:lstStyle/>
          <a:p>
            <a:fld id="{135F1427-E268-46C3-AB91-949D7A87868B}" type="slidenum">
              <a:rPr lang="en-IN" smtClean="0"/>
              <a:t>‹#›</a:t>
            </a:fld>
            <a:endParaRPr lang="en-IN"/>
          </a:p>
        </p:txBody>
      </p:sp>
    </p:spTree>
    <p:extLst>
      <p:ext uri="{BB962C8B-B14F-4D97-AF65-F5344CB8AC3E}">
        <p14:creationId xmlns:p14="http://schemas.microsoft.com/office/powerpoint/2010/main" val="3998295748"/>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1" name="applause.wav"/>
          </p:stSnd>
        </p:sndAc>
      </p:transition>
    </mc:Choice>
    <mc:Fallback xmlns="">
      <p:transition spd="slow">
        <p:fade/>
        <p:sndAc>
          <p:stSnd>
            <p:snd r:embed="rId3" name="applause.wav"/>
          </p:stSnd>
        </p:sndAc>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B62A4-D068-4B1D-B90B-8FF5214D5B6F}"/>
              </a:ext>
            </a:extLst>
          </p:cNvPr>
          <p:cNvSpPr>
            <a:spLocks noGrp="1"/>
          </p:cNvSpPr>
          <p:nvPr>
            <p:ph type="title"/>
          </p:nvPr>
        </p:nvSpPr>
        <p:spPr>
          <a:xfrm>
            <a:off x="510604" y="1013619"/>
            <a:ext cx="4261422" cy="979773"/>
          </a:xfrm>
        </p:spPr>
        <p:txBody>
          <a:bodyPr anchor="b"/>
          <a:lstStyle>
            <a:lvl1pPr>
              <a:defRPr sz="1600"/>
            </a:lvl1pPr>
          </a:lstStyle>
          <a:p>
            <a:r>
              <a:rPr lang="en-US" dirty="0"/>
              <a:t>Click to edit Master title style</a:t>
            </a:r>
            <a:endParaRPr lang="en-IN" dirty="0"/>
          </a:p>
        </p:txBody>
      </p:sp>
      <p:sp>
        <p:nvSpPr>
          <p:cNvPr id="3" name="Picture Placeholder 2">
            <a:extLst>
              <a:ext uri="{FF2B5EF4-FFF2-40B4-BE49-F238E27FC236}">
                <a16:creationId xmlns:a16="http://schemas.microsoft.com/office/drawing/2014/main" id="{CD0F5BDC-A544-4597-B85E-50617839C485}"/>
              </a:ext>
            </a:extLst>
          </p:cNvPr>
          <p:cNvSpPr>
            <a:spLocks noGrp="1"/>
          </p:cNvSpPr>
          <p:nvPr>
            <p:ph type="pic" idx="1"/>
          </p:nvPr>
        </p:nvSpPr>
        <p:spPr>
          <a:xfrm>
            <a:off x="5183188" y="987425"/>
            <a:ext cx="6172200" cy="4873625"/>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IN"/>
          </a:p>
        </p:txBody>
      </p:sp>
      <p:sp>
        <p:nvSpPr>
          <p:cNvPr id="4" name="Text Placeholder 3">
            <a:extLst>
              <a:ext uri="{FF2B5EF4-FFF2-40B4-BE49-F238E27FC236}">
                <a16:creationId xmlns:a16="http://schemas.microsoft.com/office/drawing/2014/main" id="{5AC802F2-65CA-4DBE-ABF0-A5B592370C66}"/>
              </a:ext>
            </a:extLst>
          </p:cNvPr>
          <p:cNvSpPr>
            <a:spLocks noGrp="1"/>
          </p:cNvSpPr>
          <p:nvPr>
            <p:ph type="body" sz="half" idx="2"/>
          </p:nvPr>
        </p:nvSpPr>
        <p:spPr>
          <a:xfrm>
            <a:off x="510604" y="2057400"/>
            <a:ext cx="4261422" cy="3811588"/>
          </a:xfrm>
        </p:spPr>
        <p:txBody>
          <a:bodyPr/>
          <a:lstStyle>
            <a:lvl1pPr marL="0" indent="0">
              <a:buNone/>
              <a:defRPr sz="800"/>
            </a:lvl1pPr>
            <a:lvl2pPr marL="228600" indent="0">
              <a:buNone/>
              <a:defRPr sz="700"/>
            </a:lvl2pPr>
            <a:lvl3pPr marL="457200" indent="0">
              <a:buNone/>
              <a:defRPr sz="6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dirty="0"/>
              <a:t>Click to edit Master text styles</a:t>
            </a:r>
          </a:p>
        </p:txBody>
      </p:sp>
      <p:sp>
        <p:nvSpPr>
          <p:cNvPr id="5" name="Date Placeholder 4">
            <a:extLst>
              <a:ext uri="{FF2B5EF4-FFF2-40B4-BE49-F238E27FC236}">
                <a16:creationId xmlns:a16="http://schemas.microsoft.com/office/drawing/2014/main" id="{8C19E632-6C53-4B97-9B71-3CD5296CCA7B}"/>
              </a:ext>
            </a:extLst>
          </p:cNvPr>
          <p:cNvSpPr>
            <a:spLocks noGrp="1"/>
          </p:cNvSpPr>
          <p:nvPr>
            <p:ph type="dt" sz="half" idx="10"/>
          </p:nvPr>
        </p:nvSpPr>
        <p:spPr/>
        <p:txBody>
          <a:bodyPr/>
          <a:lstStyle/>
          <a:p>
            <a:endParaRPr lang="en-IN"/>
          </a:p>
        </p:txBody>
      </p:sp>
      <p:sp>
        <p:nvSpPr>
          <p:cNvPr id="6" name="Footer Placeholder 5">
            <a:extLst>
              <a:ext uri="{FF2B5EF4-FFF2-40B4-BE49-F238E27FC236}">
                <a16:creationId xmlns:a16="http://schemas.microsoft.com/office/drawing/2014/main" id="{48D38D92-E01A-4AA7-ABAF-E9274CBB87B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5BAAA41-44C5-43E6-AC21-707FFD849D28}"/>
              </a:ext>
            </a:extLst>
          </p:cNvPr>
          <p:cNvSpPr>
            <a:spLocks noGrp="1"/>
          </p:cNvSpPr>
          <p:nvPr>
            <p:ph type="sldNum" sz="quarter" idx="12"/>
          </p:nvPr>
        </p:nvSpPr>
        <p:spPr/>
        <p:txBody>
          <a:bodyPr/>
          <a:lstStyle/>
          <a:p>
            <a:fld id="{135F1427-E268-46C3-AB91-949D7A87868B}" type="slidenum">
              <a:rPr lang="en-IN" smtClean="0"/>
              <a:t>‹#›</a:t>
            </a:fld>
            <a:endParaRPr lang="en-IN"/>
          </a:p>
        </p:txBody>
      </p:sp>
      <p:pic>
        <p:nvPicPr>
          <p:cNvPr id="9" name="Picture 8" descr="A logo with text overlay&#10;&#10;Description automatically generated">
            <a:extLst>
              <a:ext uri="{FF2B5EF4-FFF2-40B4-BE49-F238E27FC236}">
                <a16:creationId xmlns:a16="http://schemas.microsoft.com/office/drawing/2014/main" id="{A6FC9D21-7B76-F1FF-95B5-8FC1585E2965}"/>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0898" y="63389"/>
            <a:ext cx="2059655" cy="819055"/>
          </a:xfrm>
          <a:prstGeom prst="rect">
            <a:avLst/>
          </a:prstGeom>
        </p:spPr>
      </p:pic>
    </p:spTree>
    <p:extLst>
      <p:ext uri="{BB962C8B-B14F-4D97-AF65-F5344CB8AC3E}">
        <p14:creationId xmlns:p14="http://schemas.microsoft.com/office/powerpoint/2010/main" val="1665414587"/>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1" name="applause.wav"/>
          </p:stSnd>
        </p:sndAc>
      </p:transition>
    </mc:Choice>
    <mc:Fallback xmlns="">
      <p:transition spd="slow">
        <p:fade/>
        <p:sndAc>
          <p:stSnd>
            <p:snd r:embed="rId4" name="applause.wav"/>
          </p:stSnd>
        </p:sndAc>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74B66-D1FF-E7FB-CAE2-B1981F068B0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E48A0690-2210-0365-DC55-E3AB0A6A9955}"/>
              </a:ext>
            </a:extLst>
          </p:cNvPr>
          <p:cNvSpPr>
            <a:spLocks noGrp="1"/>
          </p:cNvSpPr>
          <p:nvPr>
            <p:ph type="dt" sz="half" idx="10"/>
          </p:nvPr>
        </p:nvSpPr>
        <p:spPr/>
        <p:txBody>
          <a:bodyPr/>
          <a:lstStyle/>
          <a:p>
            <a:endParaRPr lang="en-IN"/>
          </a:p>
        </p:txBody>
      </p:sp>
      <p:sp>
        <p:nvSpPr>
          <p:cNvPr id="4" name="Footer Placeholder 3">
            <a:extLst>
              <a:ext uri="{FF2B5EF4-FFF2-40B4-BE49-F238E27FC236}">
                <a16:creationId xmlns:a16="http://schemas.microsoft.com/office/drawing/2014/main" id="{A7F8B5E2-A96F-6E29-3D9B-E522AAAB2326}"/>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815E4791-B661-BF6F-AC29-7F1C598F6E22}"/>
              </a:ext>
            </a:extLst>
          </p:cNvPr>
          <p:cNvSpPr>
            <a:spLocks noGrp="1"/>
          </p:cNvSpPr>
          <p:nvPr>
            <p:ph type="sldNum" sz="quarter" idx="12"/>
          </p:nvPr>
        </p:nvSpPr>
        <p:spPr/>
        <p:txBody>
          <a:bodyPr/>
          <a:lstStyle/>
          <a:p>
            <a:fld id="{135F1427-E268-46C3-AB91-949D7A87868B}" type="slidenum">
              <a:rPr lang="en-IN" smtClean="0"/>
              <a:t>‹#›</a:t>
            </a:fld>
            <a:endParaRPr lang="en-IN"/>
          </a:p>
        </p:txBody>
      </p:sp>
    </p:spTree>
    <p:extLst>
      <p:ext uri="{BB962C8B-B14F-4D97-AF65-F5344CB8AC3E}">
        <p14:creationId xmlns:p14="http://schemas.microsoft.com/office/powerpoint/2010/main" val="3219561139"/>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1" name="applause.wav"/>
          </p:stSnd>
        </p:sndAc>
      </p:transition>
    </mc:Choice>
    <mc:Fallback xmlns="">
      <p:transition spd="slow">
        <p:fade/>
        <p:sndAc>
          <p:stSnd>
            <p:snd r:embed="rId17" name="applause.wav"/>
          </p:stSnd>
        </p:sndAc>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A8477-2C2E-4D28-BCA5-60C06BFAD013}"/>
              </a:ext>
            </a:extLst>
          </p:cNvPr>
          <p:cNvSpPr>
            <a:spLocks noGrp="1"/>
          </p:cNvSpPr>
          <p:nvPr>
            <p:ph type="title"/>
          </p:nvPr>
        </p:nvSpPr>
        <p:spPr/>
        <p:txBody>
          <a:bodyPr/>
          <a:lstStyle/>
          <a:p>
            <a:r>
              <a:rPr lang="en-US" dirty="0"/>
              <a:t>Click to edit Master title style</a:t>
            </a:r>
            <a:endParaRPr lang="en-IN" dirty="0"/>
          </a:p>
        </p:txBody>
      </p:sp>
      <p:sp>
        <p:nvSpPr>
          <p:cNvPr id="3" name="Vertical Text Placeholder 2">
            <a:extLst>
              <a:ext uri="{FF2B5EF4-FFF2-40B4-BE49-F238E27FC236}">
                <a16:creationId xmlns:a16="http://schemas.microsoft.com/office/drawing/2014/main" id="{DCF35C13-ED95-4798-BA07-E240F881B0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B9B8064-FEE8-482C-A070-923E09EEBC18}"/>
              </a:ext>
            </a:extLst>
          </p:cNvPr>
          <p:cNvSpPr>
            <a:spLocks noGrp="1"/>
          </p:cNvSpPr>
          <p:nvPr>
            <p:ph type="dt" sz="half" idx="10"/>
          </p:nvPr>
        </p:nvSpPr>
        <p:spPr/>
        <p:txBody>
          <a:bodyPr/>
          <a:lstStyle/>
          <a:p>
            <a:endParaRPr lang="en-IN"/>
          </a:p>
        </p:txBody>
      </p:sp>
      <p:sp>
        <p:nvSpPr>
          <p:cNvPr id="5" name="Footer Placeholder 4">
            <a:extLst>
              <a:ext uri="{FF2B5EF4-FFF2-40B4-BE49-F238E27FC236}">
                <a16:creationId xmlns:a16="http://schemas.microsoft.com/office/drawing/2014/main" id="{CC626CEB-4D4E-45F7-8C07-E00BE1CC947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3F5D0CC-67AC-40C0-8766-CB81E382D5B4}"/>
              </a:ext>
            </a:extLst>
          </p:cNvPr>
          <p:cNvSpPr>
            <a:spLocks noGrp="1"/>
          </p:cNvSpPr>
          <p:nvPr>
            <p:ph type="sldNum" sz="quarter" idx="12"/>
          </p:nvPr>
        </p:nvSpPr>
        <p:spPr/>
        <p:txBody>
          <a:bodyPr/>
          <a:lstStyle/>
          <a:p>
            <a:fld id="{135F1427-E268-46C3-AB91-949D7A87868B}" type="slidenum">
              <a:rPr lang="en-IN" smtClean="0"/>
              <a:t>‹#›</a:t>
            </a:fld>
            <a:endParaRPr lang="en-IN"/>
          </a:p>
        </p:txBody>
      </p:sp>
    </p:spTree>
    <p:extLst>
      <p:ext uri="{BB962C8B-B14F-4D97-AF65-F5344CB8AC3E}">
        <p14:creationId xmlns:p14="http://schemas.microsoft.com/office/powerpoint/2010/main" val="4128922817"/>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1" name="applause.wav"/>
          </p:stSnd>
        </p:sndAc>
      </p:transition>
    </mc:Choice>
    <mc:Fallback xmlns="">
      <p:transition spd="slow">
        <p:fade/>
        <p:sndAc>
          <p:stSnd>
            <p:snd r:embed="rId3" name="applause.wav"/>
          </p:stSnd>
        </p:sndAc>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24AA3B-0B68-4E5F-A3E7-A7F1EFD2B41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4600B102-2E2F-42DF-A6A6-A66D10C7FDD5}"/>
              </a:ext>
            </a:extLst>
          </p:cNvPr>
          <p:cNvSpPr>
            <a:spLocks noGrp="1"/>
          </p:cNvSpPr>
          <p:nvPr>
            <p:ph type="body" orient="vert" idx="1"/>
          </p:nvPr>
        </p:nvSpPr>
        <p:spPr>
          <a:xfrm>
            <a:off x="838200" y="365125"/>
            <a:ext cx="7810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E7A17AB-349C-45EE-9472-39CCAB818358}"/>
              </a:ext>
            </a:extLst>
          </p:cNvPr>
          <p:cNvSpPr>
            <a:spLocks noGrp="1"/>
          </p:cNvSpPr>
          <p:nvPr>
            <p:ph type="dt" sz="half" idx="10"/>
          </p:nvPr>
        </p:nvSpPr>
        <p:spPr/>
        <p:txBody>
          <a:bodyPr/>
          <a:lstStyle/>
          <a:p>
            <a:endParaRPr lang="en-IN"/>
          </a:p>
        </p:txBody>
      </p:sp>
      <p:sp>
        <p:nvSpPr>
          <p:cNvPr id="5" name="Footer Placeholder 4">
            <a:extLst>
              <a:ext uri="{FF2B5EF4-FFF2-40B4-BE49-F238E27FC236}">
                <a16:creationId xmlns:a16="http://schemas.microsoft.com/office/drawing/2014/main" id="{C167BEDC-A5E0-4680-B37B-73412084000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8A69632-4636-4EAD-A70B-EF0B6B5E1AAD}"/>
              </a:ext>
            </a:extLst>
          </p:cNvPr>
          <p:cNvSpPr>
            <a:spLocks noGrp="1"/>
          </p:cNvSpPr>
          <p:nvPr>
            <p:ph type="sldNum" sz="quarter" idx="12"/>
          </p:nvPr>
        </p:nvSpPr>
        <p:spPr/>
        <p:txBody>
          <a:bodyPr/>
          <a:lstStyle/>
          <a:p>
            <a:fld id="{135F1427-E268-46C3-AB91-949D7A87868B}" type="slidenum">
              <a:rPr lang="en-IN" smtClean="0"/>
              <a:t>‹#›</a:t>
            </a:fld>
            <a:endParaRPr lang="en-IN"/>
          </a:p>
        </p:txBody>
      </p:sp>
    </p:spTree>
    <p:extLst>
      <p:ext uri="{BB962C8B-B14F-4D97-AF65-F5344CB8AC3E}">
        <p14:creationId xmlns:p14="http://schemas.microsoft.com/office/powerpoint/2010/main" val="4068338293"/>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1" name="applause.wav"/>
          </p:stSnd>
        </p:sndAc>
      </p:transition>
    </mc:Choice>
    <mc:Fallback xmlns="">
      <p:transition spd="slow">
        <p:fade/>
        <p:sndAc>
          <p:stSnd>
            <p:snd r:embed="rId3" name="applause.wav"/>
          </p:stSnd>
        </p:sndAc>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Default Slide">
    <p:bg>
      <p:bgPr>
        <a:gradFill flip="none" rotWithShape="1">
          <a:gsLst>
            <a:gs pos="0">
              <a:schemeClr val="accent1">
                <a:lumMod val="5000"/>
                <a:lumOff val="95000"/>
              </a:schemeClr>
            </a:gs>
            <a:gs pos="0">
              <a:schemeClr val="accent1">
                <a:lumMod val="45000"/>
                <a:lumOff val="55000"/>
              </a:schemeClr>
            </a:gs>
            <a:gs pos="99500">
              <a:srgbClr val="D1ECF8"/>
            </a:gs>
            <a:gs pos="99000">
              <a:schemeClr val="bg1"/>
            </a:gs>
            <a:gs pos="1000">
              <a:schemeClr val="bg1"/>
            </a:gs>
          </a:gsLst>
          <a:lin ang="27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45114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D3CFE-2ADE-98F2-3314-E1953F4A9E06}"/>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5E8DB571-09F0-6E26-3A33-B64FD7AABA1D}"/>
              </a:ext>
            </a:extLst>
          </p:cNvPr>
          <p:cNvSpPr>
            <a:spLocks noGrp="1"/>
          </p:cNvSpPr>
          <p:nvPr>
            <p:ph type="dt" sz="half" idx="10"/>
          </p:nvPr>
        </p:nvSpPr>
        <p:spPr/>
        <p:txBody>
          <a:bodyPr/>
          <a:lstStyle/>
          <a:p>
            <a:endParaRPr lang="en-IN"/>
          </a:p>
        </p:txBody>
      </p:sp>
      <p:sp>
        <p:nvSpPr>
          <p:cNvPr id="4" name="Footer Placeholder 3">
            <a:extLst>
              <a:ext uri="{FF2B5EF4-FFF2-40B4-BE49-F238E27FC236}">
                <a16:creationId xmlns:a16="http://schemas.microsoft.com/office/drawing/2014/main" id="{1959BC04-5B26-BBBB-5208-8B0A4F7D19D1}"/>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DC026F7D-66AD-FCD3-B10C-6971A96BAA03}"/>
              </a:ext>
            </a:extLst>
          </p:cNvPr>
          <p:cNvSpPr>
            <a:spLocks noGrp="1"/>
          </p:cNvSpPr>
          <p:nvPr>
            <p:ph type="sldNum" sz="quarter" idx="12"/>
          </p:nvPr>
        </p:nvSpPr>
        <p:spPr/>
        <p:txBody>
          <a:bodyPr/>
          <a:lstStyle/>
          <a:p>
            <a:fld id="{135F1427-E268-46C3-AB91-949D7A87868B}" type="slidenum">
              <a:rPr lang="en-IN" smtClean="0"/>
              <a:t>‹#›</a:t>
            </a:fld>
            <a:endParaRPr lang="en-IN"/>
          </a:p>
        </p:txBody>
      </p:sp>
    </p:spTree>
    <p:extLst>
      <p:ext uri="{BB962C8B-B14F-4D97-AF65-F5344CB8AC3E}">
        <p14:creationId xmlns:p14="http://schemas.microsoft.com/office/powerpoint/2010/main" val="4067715771"/>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1" name="applause.wav"/>
          </p:stSnd>
        </p:sndAc>
      </p:transition>
    </mc:Choice>
    <mc:Fallback xmlns="">
      <p:transition spd="slow">
        <p:fade/>
        <p:sndAc>
          <p:stSnd>
            <p:snd r:embed="rId16" name="applause.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9E32B-FF87-8B95-2E00-6366D541A0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4566F246-CAF2-11A6-2437-4793A88541A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8406C6-9863-7E14-B1E8-FC1C8FCEFA03}"/>
              </a:ext>
            </a:extLst>
          </p:cNvPr>
          <p:cNvSpPr>
            <a:spLocks noGrp="1"/>
          </p:cNvSpPr>
          <p:nvPr>
            <p:ph type="dt" sz="half" idx="10"/>
          </p:nvPr>
        </p:nvSpPr>
        <p:spPr/>
        <p:txBody>
          <a:bodyPr/>
          <a:lstStyle/>
          <a:p>
            <a:fld id="{BF7B853D-AEB2-4D3E-863C-E11D76461297}" type="datetimeFigureOut">
              <a:rPr lang="en-IN" smtClean="0"/>
              <a:t>07-12-2024</a:t>
            </a:fld>
            <a:endParaRPr lang="en-IN"/>
          </a:p>
        </p:txBody>
      </p:sp>
      <p:sp>
        <p:nvSpPr>
          <p:cNvPr id="5" name="Footer Placeholder 4">
            <a:extLst>
              <a:ext uri="{FF2B5EF4-FFF2-40B4-BE49-F238E27FC236}">
                <a16:creationId xmlns:a16="http://schemas.microsoft.com/office/drawing/2014/main" id="{1EC55A0B-40F0-E4C9-C223-DBE7632056A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243202A-19F2-2B8A-3672-655810461A39}"/>
              </a:ext>
            </a:extLst>
          </p:cNvPr>
          <p:cNvSpPr>
            <a:spLocks noGrp="1"/>
          </p:cNvSpPr>
          <p:nvPr>
            <p:ph type="sldNum" sz="quarter" idx="12"/>
          </p:nvPr>
        </p:nvSpPr>
        <p:spPr/>
        <p:txBody>
          <a:bodyPr/>
          <a:lstStyle/>
          <a:p>
            <a:fld id="{86B55D75-50A8-4703-8370-13509A786266}" type="slidenum">
              <a:rPr lang="en-IN" smtClean="0"/>
              <a:t>‹#›</a:t>
            </a:fld>
            <a:endParaRPr lang="en-IN"/>
          </a:p>
        </p:txBody>
      </p:sp>
    </p:spTree>
    <p:extLst>
      <p:ext uri="{BB962C8B-B14F-4D97-AF65-F5344CB8AC3E}">
        <p14:creationId xmlns:p14="http://schemas.microsoft.com/office/powerpoint/2010/main" val="251768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FFF14-26A0-F21D-8C45-56882C1A9EC3}"/>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452991D7-937A-BFD3-7014-57096F0DE9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5D3E814F-C169-3468-C57D-A50FF55201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D24EC5AD-B785-8E50-907E-1B343E556836}"/>
              </a:ext>
            </a:extLst>
          </p:cNvPr>
          <p:cNvSpPr>
            <a:spLocks noGrp="1"/>
          </p:cNvSpPr>
          <p:nvPr>
            <p:ph type="dt" sz="half" idx="10"/>
          </p:nvPr>
        </p:nvSpPr>
        <p:spPr/>
        <p:txBody>
          <a:bodyPr/>
          <a:lstStyle/>
          <a:p>
            <a:fld id="{BF7B853D-AEB2-4D3E-863C-E11D76461297}" type="datetimeFigureOut">
              <a:rPr lang="en-IN" smtClean="0"/>
              <a:t>07-12-2024</a:t>
            </a:fld>
            <a:endParaRPr lang="en-IN"/>
          </a:p>
        </p:txBody>
      </p:sp>
      <p:sp>
        <p:nvSpPr>
          <p:cNvPr id="6" name="Footer Placeholder 5">
            <a:extLst>
              <a:ext uri="{FF2B5EF4-FFF2-40B4-BE49-F238E27FC236}">
                <a16:creationId xmlns:a16="http://schemas.microsoft.com/office/drawing/2014/main" id="{7E506FCA-EE77-4428-1BB4-CD983D99EDE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9038A97-EC30-AA48-A3D5-B53C3815E5C6}"/>
              </a:ext>
            </a:extLst>
          </p:cNvPr>
          <p:cNvSpPr>
            <a:spLocks noGrp="1"/>
          </p:cNvSpPr>
          <p:nvPr>
            <p:ph type="sldNum" sz="quarter" idx="12"/>
          </p:nvPr>
        </p:nvSpPr>
        <p:spPr/>
        <p:txBody>
          <a:bodyPr/>
          <a:lstStyle/>
          <a:p>
            <a:fld id="{86B55D75-50A8-4703-8370-13509A786266}" type="slidenum">
              <a:rPr lang="en-IN" smtClean="0"/>
              <a:t>‹#›</a:t>
            </a:fld>
            <a:endParaRPr lang="en-IN"/>
          </a:p>
        </p:txBody>
      </p:sp>
    </p:spTree>
    <p:extLst>
      <p:ext uri="{BB962C8B-B14F-4D97-AF65-F5344CB8AC3E}">
        <p14:creationId xmlns:p14="http://schemas.microsoft.com/office/powerpoint/2010/main" val="704360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78FCB-2FCB-8096-74A8-78F995DC4165}"/>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52DFB886-D8D1-4E5A-AF85-8E4D31A153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31901B-60F6-0DB4-85F9-37CF6BAD89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164CFE13-ED1F-51D9-FE80-F25A59EF7D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52BF09-2E7D-82FB-361B-DF3F1AD357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CC6FD311-C579-1068-1720-D294834BF242}"/>
              </a:ext>
            </a:extLst>
          </p:cNvPr>
          <p:cNvSpPr>
            <a:spLocks noGrp="1"/>
          </p:cNvSpPr>
          <p:nvPr>
            <p:ph type="dt" sz="half" idx="10"/>
          </p:nvPr>
        </p:nvSpPr>
        <p:spPr/>
        <p:txBody>
          <a:bodyPr/>
          <a:lstStyle/>
          <a:p>
            <a:fld id="{BF7B853D-AEB2-4D3E-863C-E11D76461297}" type="datetimeFigureOut">
              <a:rPr lang="en-IN" smtClean="0"/>
              <a:t>07-12-2024</a:t>
            </a:fld>
            <a:endParaRPr lang="en-IN"/>
          </a:p>
        </p:txBody>
      </p:sp>
      <p:sp>
        <p:nvSpPr>
          <p:cNvPr id="8" name="Footer Placeholder 7">
            <a:extLst>
              <a:ext uri="{FF2B5EF4-FFF2-40B4-BE49-F238E27FC236}">
                <a16:creationId xmlns:a16="http://schemas.microsoft.com/office/drawing/2014/main" id="{97667065-4F6C-2D0E-F574-4C1227E1A849}"/>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9847C35A-E7C1-A616-C73F-A6D482E0AE31}"/>
              </a:ext>
            </a:extLst>
          </p:cNvPr>
          <p:cNvSpPr>
            <a:spLocks noGrp="1"/>
          </p:cNvSpPr>
          <p:nvPr>
            <p:ph type="sldNum" sz="quarter" idx="12"/>
          </p:nvPr>
        </p:nvSpPr>
        <p:spPr/>
        <p:txBody>
          <a:bodyPr/>
          <a:lstStyle/>
          <a:p>
            <a:fld id="{86B55D75-50A8-4703-8370-13509A786266}" type="slidenum">
              <a:rPr lang="en-IN" smtClean="0"/>
              <a:t>‹#›</a:t>
            </a:fld>
            <a:endParaRPr lang="en-IN"/>
          </a:p>
        </p:txBody>
      </p:sp>
    </p:spTree>
    <p:extLst>
      <p:ext uri="{BB962C8B-B14F-4D97-AF65-F5344CB8AC3E}">
        <p14:creationId xmlns:p14="http://schemas.microsoft.com/office/powerpoint/2010/main" val="2133172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7A9CF-F120-436B-5EB2-1C6CE346C700}"/>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C2F2542-7D4C-52F7-9B69-518F39BB763F}"/>
              </a:ext>
            </a:extLst>
          </p:cNvPr>
          <p:cNvSpPr>
            <a:spLocks noGrp="1"/>
          </p:cNvSpPr>
          <p:nvPr>
            <p:ph type="dt" sz="half" idx="10"/>
          </p:nvPr>
        </p:nvSpPr>
        <p:spPr/>
        <p:txBody>
          <a:bodyPr/>
          <a:lstStyle/>
          <a:p>
            <a:fld id="{BF7B853D-AEB2-4D3E-863C-E11D76461297}" type="datetimeFigureOut">
              <a:rPr lang="en-IN" smtClean="0"/>
              <a:t>07-12-2024</a:t>
            </a:fld>
            <a:endParaRPr lang="en-IN"/>
          </a:p>
        </p:txBody>
      </p:sp>
      <p:sp>
        <p:nvSpPr>
          <p:cNvPr id="4" name="Footer Placeholder 3">
            <a:extLst>
              <a:ext uri="{FF2B5EF4-FFF2-40B4-BE49-F238E27FC236}">
                <a16:creationId xmlns:a16="http://schemas.microsoft.com/office/drawing/2014/main" id="{04998E35-F12C-993D-E79B-988B6BDA7747}"/>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E3D09A95-C33F-82D1-563B-8C785148B489}"/>
              </a:ext>
            </a:extLst>
          </p:cNvPr>
          <p:cNvSpPr>
            <a:spLocks noGrp="1"/>
          </p:cNvSpPr>
          <p:nvPr>
            <p:ph type="sldNum" sz="quarter" idx="12"/>
          </p:nvPr>
        </p:nvSpPr>
        <p:spPr/>
        <p:txBody>
          <a:bodyPr/>
          <a:lstStyle/>
          <a:p>
            <a:fld id="{86B55D75-50A8-4703-8370-13509A786266}" type="slidenum">
              <a:rPr lang="en-IN" smtClean="0"/>
              <a:t>‹#›</a:t>
            </a:fld>
            <a:endParaRPr lang="en-IN"/>
          </a:p>
        </p:txBody>
      </p:sp>
    </p:spTree>
    <p:extLst>
      <p:ext uri="{BB962C8B-B14F-4D97-AF65-F5344CB8AC3E}">
        <p14:creationId xmlns:p14="http://schemas.microsoft.com/office/powerpoint/2010/main" val="3707944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E0DC4F-0C05-A0EE-FD6C-C5276E11D185}"/>
              </a:ext>
            </a:extLst>
          </p:cNvPr>
          <p:cNvSpPr>
            <a:spLocks noGrp="1"/>
          </p:cNvSpPr>
          <p:nvPr>
            <p:ph type="dt" sz="half" idx="10"/>
          </p:nvPr>
        </p:nvSpPr>
        <p:spPr/>
        <p:txBody>
          <a:bodyPr/>
          <a:lstStyle/>
          <a:p>
            <a:fld id="{BF7B853D-AEB2-4D3E-863C-E11D76461297}" type="datetimeFigureOut">
              <a:rPr lang="en-IN" smtClean="0"/>
              <a:t>07-12-2024</a:t>
            </a:fld>
            <a:endParaRPr lang="en-IN"/>
          </a:p>
        </p:txBody>
      </p:sp>
      <p:sp>
        <p:nvSpPr>
          <p:cNvPr id="3" name="Footer Placeholder 2">
            <a:extLst>
              <a:ext uri="{FF2B5EF4-FFF2-40B4-BE49-F238E27FC236}">
                <a16:creationId xmlns:a16="http://schemas.microsoft.com/office/drawing/2014/main" id="{E6A78471-AE8B-BDA5-A5B9-D694AF979D34}"/>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23A7136A-2D7E-B374-85A2-8736B3932B2A}"/>
              </a:ext>
            </a:extLst>
          </p:cNvPr>
          <p:cNvSpPr>
            <a:spLocks noGrp="1"/>
          </p:cNvSpPr>
          <p:nvPr>
            <p:ph type="sldNum" sz="quarter" idx="12"/>
          </p:nvPr>
        </p:nvSpPr>
        <p:spPr/>
        <p:txBody>
          <a:bodyPr/>
          <a:lstStyle/>
          <a:p>
            <a:fld id="{86B55D75-50A8-4703-8370-13509A786266}" type="slidenum">
              <a:rPr lang="en-IN" smtClean="0"/>
              <a:t>‹#›</a:t>
            </a:fld>
            <a:endParaRPr lang="en-IN"/>
          </a:p>
        </p:txBody>
      </p:sp>
    </p:spTree>
    <p:extLst>
      <p:ext uri="{BB962C8B-B14F-4D97-AF65-F5344CB8AC3E}">
        <p14:creationId xmlns:p14="http://schemas.microsoft.com/office/powerpoint/2010/main" val="1981473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C4A39-D46F-C979-8236-579771CFED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99334C64-ED77-0988-E61C-0EDD0BFB6C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E04B1B69-D07F-1856-CDF3-293D6D8695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944C3D-5051-B64F-9A13-7C28D4ED6AC3}"/>
              </a:ext>
            </a:extLst>
          </p:cNvPr>
          <p:cNvSpPr>
            <a:spLocks noGrp="1"/>
          </p:cNvSpPr>
          <p:nvPr>
            <p:ph type="dt" sz="half" idx="10"/>
          </p:nvPr>
        </p:nvSpPr>
        <p:spPr/>
        <p:txBody>
          <a:bodyPr/>
          <a:lstStyle/>
          <a:p>
            <a:fld id="{BF7B853D-AEB2-4D3E-863C-E11D76461297}" type="datetimeFigureOut">
              <a:rPr lang="en-IN" smtClean="0"/>
              <a:t>07-12-2024</a:t>
            </a:fld>
            <a:endParaRPr lang="en-IN"/>
          </a:p>
        </p:txBody>
      </p:sp>
      <p:sp>
        <p:nvSpPr>
          <p:cNvPr id="6" name="Footer Placeholder 5">
            <a:extLst>
              <a:ext uri="{FF2B5EF4-FFF2-40B4-BE49-F238E27FC236}">
                <a16:creationId xmlns:a16="http://schemas.microsoft.com/office/drawing/2014/main" id="{F50E4852-6DC8-8160-4787-FC334F0BCF7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2314F71-A247-421F-AEBE-5BD8E78B41FC}"/>
              </a:ext>
            </a:extLst>
          </p:cNvPr>
          <p:cNvSpPr>
            <a:spLocks noGrp="1"/>
          </p:cNvSpPr>
          <p:nvPr>
            <p:ph type="sldNum" sz="quarter" idx="12"/>
          </p:nvPr>
        </p:nvSpPr>
        <p:spPr/>
        <p:txBody>
          <a:bodyPr/>
          <a:lstStyle/>
          <a:p>
            <a:fld id="{86B55D75-50A8-4703-8370-13509A786266}" type="slidenum">
              <a:rPr lang="en-IN" smtClean="0"/>
              <a:t>‹#›</a:t>
            </a:fld>
            <a:endParaRPr lang="en-IN"/>
          </a:p>
        </p:txBody>
      </p:sp>
    </p:spTree>
    <p:extLst>
      <p:ext uri="{BB962C8B-B14F-4D97-AF65-F5344CB8AC3E}">
        <p14:creationId xmlns:p14="http://schemas.microsoft.com/office/powerpoint/2010/main" val="2234138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3E8F6-9B22-05E4-63BB-16565A4204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B0C53E50-1180-1B7E-A558-154EBDE9B6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3849B504-FB42-162B-F3F4-05AD053BDC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352081-6684-EF51-9C14-95F650357D62}"/>
              </a:ext>
            </a:extLst>
          </p:cNvPr>
          <p:cNvSpPr>
            <a:spLocks noGrp="1"/>
          </p:cNvSpPr>
          <p:nvPr>
            <p:ph type="dt" sz="half" idx="10"/>
          </p:nvPr>
        </p:nvSpPr>
        <p:spPr/>
        <p:txBody>
          <a:bodyPr/>
          <a:lstStyle/>
          <a:p>
            <a:fld id="{BF7B853D-AEB2-4D3E-863C-E11D76461297}" type="datetimeFigureOut">
              <a:rPr lang="en-IN" smtClean="0"/>
              <a:t>07-12-2024</a:t>
            </a:fld>
            <a:endParaRPr lang="en-IN"/>
          </a:p>
        </p:txBody>
      </p:sp>
      <p:sp>
        <p:nvSpPr>
          <p:cNvPr id="6" name="Footer Placeholder 5">
            <a:extLst>
              <a:ext uri="{FF2B5EF4-FFF2-40B4-BE49-F238E27FC236}">
                <a16:creationId xmlns:a16="http://schemas.microsoft.com/office/drawing/2014/main" id="{86FFA6DA-FBA8-8771-0A19-2E5CBE4D31D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98E4626-738E-5F84-D478-22E2FA6B409F}"/>
              </a:ext>
            </a:extLst>
          </p:cNvPr>
          <p:cNvSpPr>
            <a:spLocks noGrp="1"/>
          </p:cNvSpPr>
          <p:nvPr>
            <p:ph type="sldNum" sz="quarter" idx="12"/>
          </p:nvPr>
        </p:nvSpPr>
        <p:spPr/>
        <p:txBody>
          <a:bodyPr/>
          <a:lstStyle/>
          <a:p>
            <a:fld id="{86B55D75-50A8-4703-8370-13509A786266}" type="slidenum">
              <a:rPr lang="en-IN" smtClean="0"/>
              <a:t>‹#›</a:t>
            </a:fld>
            <a:endParaRPr lang="en-IN"/>
          </a:p>
        </p:txBody>
      </p:sp>
    </p:spTree>
    <p:extLst>
      <p:ext uri="{BB962C8B-B14F-4D97-AF65-F5344CB8AC3E}">
        <p14:creationId xmlns:p14="http://schemas.microsoft.com/office/powerpoint/2010/main" val="3934727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image" Target="../media/image1.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079909-2F9B-B2CC-0663-390673C1B6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396CE04-94B9-6621-AE13-2CA4C1789B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E1C173F-26C4-B0BD-FA5E-F837826FC0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F7B853D-AEB2-4D3E-863C-E11D76461297}" type="datetimeFigureOut">
              <a:rPr lang="en-IN" smtClean="0"/>
              <a:t>07-12-2024</a:t>
            </a:fld>
            <a:endParaRPr lang="en-IN"/>
          </a:p>
        </p:txBody>
      </p:sp>
      <p:sp>
        <p:nvSpPr>
          <p:cNvPr id="5" name="Footer Placeholder 4">
            <a:extLst>
              <a:ext uri="{FF2B5EF4-FFF2-40B4-BE49-F238E27FC236}">
                <a16:creationId xmlns:a16="http://schemas.microsoft.com/office/drawing/2014/main" id="{86707DB2-8814-90F9-24CC-18260E9D71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N"/>
          </a:p>
        </p:txBody>
      </p:sp>
      <p:sp>
        <p:nvSpPr>
          <p:cNvPr id="6" name="Slide Number Placeholder 5">
            <a:extLst>
              <a:ext uri="{FF2B5EF4-FFF2-40B4-BE49-F238E27FC236}">
                <a16:creationId xmlns:a16="http://schemas.microsoft.com/office/drawing/2014/main" id="{F33ECCAA-B835-1F56-136F-B401101BA7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6B55D75-50A8-4703-8370-13509A786266}" type="slidenum">
              <a:rPr lang="en-IN" smtClean="0"/>
              <a:t>‹#›</a:t>
            </a:fld>
            <a:endParaRPr lang="en-IN"/>
          </a:p>
        </p:txBody>
      </p:sp>
    </p:spTree>
    <p:extLst>
      <p:ext uri="{BB962C8B-B14F-4D97-AF65-F5344CB8AC3E}">
        <p14:creationId xmlns:p14="http://schemas.microsoft.com/office/powerpoint/2010/main" val="63915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CD54F3-4F33-4EDA-A4B1-90345A8C23A9}"/>
              </a:ext>
            </a:extLst>
          </p:cNvPr>
          <p:cNvSpPr>
            <a:spLocks noGrp="1"/>
          </p:cNvSpPr>
          <p:nvPr>
            <p:ph type="title"/>
          </p:nvPr>
        </p:nvSpPr>
        <p:spPr>
          <a:xfrm>
            <a:off x="1905000" y="365125"/>
            <a:ext cx="8372475" cy="1325563"/>
          </a:xfrm>
          <a:prstGeom prst="rect">
            <a:avLst/>
          </a:prstGeom>
        </p:spPr>
        <p:txBody>
          <a:bodyPr vert="horz" lIns="91440" tIns="45720" rIns="91440" bIns="45720" rtlCol="0" anchor="ctr">
            <a:normAutofit/>
          </a:bodyPr>
          <a:lstStyle/>
          <a:p>
            <a:r>
              <a:rPr lang="en-US" dirty="0"/>
              <a:t>Click to edit Master title style</a:t>
            </a:r>
            <a:endParaRPr lang="en-IN" dirty="0"/>
          </a:p>
        </p:txBody>
      </p:sp>
      <p:sp>
        <p:nvSpPr>
          <p:cNvPr id="3" name="Text Placeholder 2">
            <a:extLst>
              <a:ext uri="{FF2B5EF4-FFF2-40B4-BE49-F238E27FC236}">
                <a16:creationId xmlns:a16="http://schemas.microsoft.com/office/drawing/2014/main" id="{F7D6043D-A010-4AB1-9302-3DCD34088C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A878129-34F9-4C2A-BC82-CEA4EA7481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600">
                <a:solidFill>
                  <a:schemeClr val="tx1">
                    <a:tint val="75000"/>
                  </a:schemeClr>
                </a:solidFill>
              </a:defRPr>
            </a:lvl1pPr>
          </a:lstStyle>
          <a:p>
            <a:endParaRPr lang="en-IN"/>
          </a:p>
        </p:txBody>
      </p:sp>
      <p:sp>
        <p:nvSpPr>
          <p:cNvPr id="5" name="Footer Placeholder 4">
            <a:extLst>
              <a:ext uri="{FF2B5EF4-FFF2-40B4-BE49-F238E27FC236}">
                <a16:creationId xmlns:a16="http://schemas.microsoft.com/office/drawing/2014/main" id="{73AB9F88-9433-418B-81EE-31CF5C03C1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2C521C20-B7E8-448F-A2B1-6CE408265A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600">
                <a:solidFill>
                  <a:schemeClr val="tx1">
                    <a:tint val="75000"/>
                  </a:schemeClr>
                </a:solidFill>
              </a:defRPr>
            </a:lvl1pPr>
          </a:lstStyle>
          <a:p>
            <a:fld id="{135F1427-E268-46C3-AB91-949D7A87868B}" type="slidenum">
              <a:rPr lang="en-IN" smtClean="0"/>
              <a:t>‹#›</a:t>
            </a:fld>
            <a:endParaRPr lang="en-IN"/>
          </a:p>
        </p:txBody>
      </p:sp>
      <p:pic>
        <p:nvPicPr>
          <p:cNvPr id="7" name="Picture 6">
            <a:extLst>
              <a:ext uri="{FF2B5EF4-FFF2-40B4-BE49-F238E27FC236}">
                <a16:creationId xmlns:a16="http://schemas.microsoft.com/office/drawing/2014/main" id="{F1385FFB-11B4-5246-891E-D50E56BE16A9}"/>
              </a:ext>
            </a:extLst>
          </p:cNvPr>
          <p:cNvPicPr>
            <a:picLocks noChangeAspect="1"/>
          </p:cNvPicPr>
          <p:nvPr userDrawn="1"/>
        </p:nvPicPr>
        <p:blipFill>
          <a:blip r:embed="rId21" cstate="email">
            <a:extLst>
              <a:ext uri="{28A0092B-C50C-407E-A947-70E740481C1C}">
                <a14:useLocalDpi xmlns:a14="http://schemas.microsoft.com/office/drawing/2010/main" val="0"/>
              </a:ext>
            </a:extLst>
          </a:blip>
          <a:stretch>
            <a:fillRect/>
          </a:stretch>
        </p:blipFill>
        <p:spPr>
          <a:xfrm>
            <a:off x="114300" y="185738"/>
            <a:ext cx="1447800" cy="556712"/>
          </a:xfrm>
          <a:prstGeom prst="rect">
            <a:avLst/>
          </a:prstGeom>
        </p:spPr>
      </p:pic>
    </p:spTree>
    <p:extLst>
      <p:ext uri="{BB962C8B-B14F-4D97-AF65-F5344CB8AC3E}">
        <p14:creationId xmlns:p14="http://schemas.microsoft.com/office/powerpoint/2010/main" val="23865309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mc:AlternateContent xmlns:mc="http://schemas.openxmlformats.org/markup-compatibility/2006" xmlns:p14="http://schemas.microsoft.com/office/powerpoint/2010/main">
    <mc:Choice Requires="p14">
      <p:transition spd="slow" p14:dur="3400">
        <p14:reveal/>
        <p:sndAc>
          <p:stSnd>
            <p:snd r:embed="rId20" name="applause.wav"/>
          </p:stSnd>
        </p:sndAc>
      </p:transition>
    </mc:Choice>
    <mc:Fallback xmlns="">
      <p:transition spd="slow">
        <p:fade/>
        <p:sndAc>
          <p:stSnd>
            <p:snd r:embed="rId22" name="applause.wav"/>
          </p:stSnd>
        </p:sndAc>
      </p:transition>
    </mc:Fallback>
  </mc:AlternateContent>
  <p:hf sldNum="0" hdr="0" ftr="0" dt="0"/>
  <p:txStyles>
    <p:titleStyle>
      <a:lvl1pPr algn="l" defTabSz="457200" rtl="0" eaLnBrk="1" latinLnBrk="0" hangingPunct="1">
        <a:lnSpc>
          <a:spcPct val="90000"/>
        </a:lnSpc>
        <a:spcBef>
          <a:spcPct val="0"/>
        </a:spcBef>
        <a:buNone/>
        <a:defRPr sz="2200" kern="1200">
          <a:solidFill>
            <a:schemeClr val="tx1"/>
          </a:solidFill>
          <a:latin typeface="+mj-lt"/>
          <a:ea typeface="+mj-ea"/>
          <a:cs typeface="+mj-cs"/>
        </a:defRPr>
      </a:lvl1pPr>
    </p:titleStyle>
    <p:bodyStyle>
      <a:lvl1pPr marL="114300" indent="-114300" algn="l" defTabSz="4572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1pPr>
      <a:lvl2pPr marL="342900" indent="-114300" algn="l" defTabSz="457200" rtl="0" eaLnBrk="1" latinLnBrk="0" hangingPunct="1">
        <a:lnSpc>
          <a:spcPct val="90000"/>
        </a:lnSpc>
        <a:spcBef>
          <a:spcPts val="250"/>
        </a:spcBef>
        <a:buFont typeface="Arial" panose="020B0604020202020204" pitchFamily="34" charset="0"/>
        <a:buChar char="•"/>
        <a:defRPr sz="1200" kern="1200">
          <a:solidFill>
            <a:schemeClr val="tx1"/>
          </a:solidFill>
          <a:latin typeface="+mn-lt"/>
          <a:ea typeface="+mn-ea"/>
          <a:cs typeface="+mn-cs"/>
        </a:defRPr>
      </a:lvl2pPr>
      <a:lvl3pPr marL="571500" indent="-114300" algn="l" defTabSz="457200" rtl="0" eaLnBrk="1" latinLnBrk="0" hangingPunct="1">
        <a:lnSpc>
          <a:spcPct val="90000"/>
        </a:lnSpc>
        <a:spcBef>
          <a:spcPts val="250"/>
        </a:spcBef>
        <a:buFont typeface="Arial" panose="020B0604020202020204" pitchFamily="34" charset="0"/>
        <a:buChar char="•"/>
        <a:defRPr sz="1000" kern="1200">
          <a:solidFill>
            <a:schemeClr val="tx1"/>
          </a:solidFill>
          <a:latin typeface="+mn-lt"/>
          <a:ea typeface="+mn-ea"/>
          <a:cs typeface="+mn-cs"/>
        </a:defRPr>
      </a:lvl3pPr>
      <a:lvl4pPr marL="800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4pPr>
      <a:lvl5pPr marL="10287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5pPr>
      <a:lvl6pPr marL="12573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59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45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3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g"/><Relationship Id="rId11" Type="http://schemas.openxmlformats.org/officeDocument/2006/relationships/hyperlink" Target="https://forms.gle/9LVaEQ5tAxhgb2nz8" TargetMode="External"/><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a:extLst>
            <a:ext uri="{FF2B5EF4-FFF2-40B4-BE49-F238E27FC236}">
              <a16:creationId xmlns:a16="http://schemas.microsoft.com/office/drawing/2014/main" id="{D5A7F7B1-F155-A6F7-E321-DB4978E9F461}"/>
            </a:ext>
          </a:extLst>
        </p:cNvPr>
        <p:cNvGrpSpPr/>
        <p:nvPr/>
      </p:nvGrpSpPr>
      <p:grpSpPr>
        <a:xfrm>
          <a:off x="0" y="0"/>
          <a:ext cx="0" cy="0"/>
          <a:chOff x="0" y="0"/>
          <a:chExt cx="0" cy="0"/>
        </a:xfrm>
      </p:grpSpPr>
      <p:sp>
        <p:nvSpPr>
          <p:cNvPr id="42" name="Rectangle 41">
            <a:extLst>
              <a:ext uri="{FF2B5EF4-FFF2-40B4-BE49-F238E27FC236}">
                <a16:creationId xmlns:a16="http://schemas.microsoft.com/office/drawing/2014/main" id="{13E8540E-E9CD-04D0-E8EF-BA440995240F}"/>
              </a:ext>
            </a:extLst>
          </p:cNvPr>
          <p:cNvSpPr/>
          <p:nvPr/>
        </p:nvSpPr>
        <p:spPr>
          <a:xfrm>
            <a:off x="2978779" y="-33150"/>
            <a:ext cx="6427329" cy="923330"/>
          </a:xfrm>
          <a:prstGeom prst="rect">
            <a:avLst/>
          </a:prstGeom>
          <a:noFill/>
        </p:spPr>
        <p:txBody>
          <a:bodyPr wrap="square" lIns="91440" tIns="45720" rIns="91440" bIns="45720">
            <a:spAutoFit/>
          </a:bodyPr>
          <a:lstStyle/>
          <a:p>
            <a:pPr algn="ctr"/>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INVITES FOR</a:t>
            </a:r>
          </a:p>
        </p:txBody>
      </p:sp>
      <p:sp>
        <p:nvSpPr>
          <p:cNvPr id="45" name="TextBox 44">
            <a:extLst>
              <a:ext uri="{FF2B5EF4-FFF2-40B4-BE49-F238E27FC236}">
                <a16:creationId xmlns:a16="http://schemas.microsoft.com/office/drawing/2014/main" id="{98A3A33E-039F-A1B3-1B0C-4FE97B7BE1AB}"/>
              </a:ext>
            </a:extLst>
          </p:cNvPr>
          <p:cNvSpPr txBox="1"/>
          <p:nvPr/>
        </p:nvSpPr>
        <p:spPr>
          <a:xfrm>
            <a:off x="8964206" y="571367"/>
            <a:ext cx="3109451" cy="1200329"/>
          </a:xfrm>
          <a:prstGeom prst="rect">
            <a:avLst/>
          </a:prstGeom>
          <a:noFill/>
        </p:spPr>
        <p:txBody>
          <a:bodyPr wrap="square">
            <a:spAutoFit/>
          </a:bodyPr>
          <a:lstStyle/>
          <a:p>
            <a:pPr algn="ctr"/>
            <a:r>
              <a:rPr lang="en-U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WIIFM(What’s In It For Me?)</a:t>
            </a:r>
            <a:endParaRPr lang="en-US" sz="36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pic>
        <p:nvPicPr>
          <p:cNvPr id="54" name="Picture 53">
            <a:extLst>
              <a:ext uri="{FF2B5EF4-FFF2-40B4-BE49-F238E27FC236}">
                <a16:creationId xmlns:a16="http://schemas.microsoft.com/office/drawing/2014/main" id="{5800C30A-F28C-03C3-5FD9-C7552A5E17C7}"/>
              </a:ext>
            </a:extLst>
          </p:cNvPr>
          <p:cNvPicPr>
            <a:picLocks noChangeAspect="1"/>
          </p:cNvPicPr>
          <p:nvPr/>
        </p:nvPicPr>
        <p:blipFill>
          <a:blip r:embed="rId3">
            <a:extLst>
              <a:ext uri="{28A0092B-C50C-407E-A947-70E740481C1C}">
                <a14:useLocalDpi xmlns:a14="http://schemas.microsoft.com/office/drawing/2010/main" val="0"/>
              </a:ext>
            </a:extLst>
          </a:blip>
          <a:srcRect l="28305" t="44366" r="29461" b="40980"/>
          <a:stretch>
            <a:fillRect/>
          </a:stretch>
        </p:blipFill>
        <p:spPr>
          <a:xfrm>
            <a:off x="39983" y="46637"/>
            <a:ext cx="1318578" cy="506190"/>
          </a:xfrm>
          <a:prstGeom prst="rect">
            <a:avLst/>
          </a:prstGeom>
          <a:noFill/>
          <a:ln>
            <a:noFill/>
          </a:ln>
        </p:spPr>
      </p:pic>
      <p:sp>
        <p:nvSpPr>
          <p:cNvPr id="55" name="TextBox 54">
            <a:extLst>
              <a:ext uri="{FF2B5EF4-FFF2-40B4-BE49-F238E27FC236}">
                <a16:creationId xmlns:a16="http://schemas.microsoft.com/office/drawing/2014/main" id="{F24A97C3-C9DA-7338-757A-50E2DA65CBCD}"/>
              </a:ext>
            </a:extLst>
          </p:cNvPr>
          <p:cNvSpPr txBox="1"/>
          <p:nvPr/>
        </p:nvSpPr>
        <p:spPr>
          <a:xfrm>
            <a:off x="0" y="1422433"/>
            <a:ext cx="2031872" cy="646331"/>
          </a:xfrm>
          <a:prstGeom prst="rect">
            <a:avLst/>
          </a:prstGeom>
          <a:noFill/>
        </p:spPr>
        <p:txBody>
          <a:bodyPr wrap="square">
            <a:spAutoFit/>
          </a:bodyPr>
          <a:lstStyle/>
          <a:p>
            <a:r>
              <a:rPr lang="en-IN" dirty="0">
                <a:solidFill>
                  <a:schemeClr val="bg1"/>
                </a:solidFill>
              </a:rPr>
              <a:t>NIGERIA-INDIA COLLABORATION</a:t>
            </a:r>
          </a:p>
        </p:txBody>
      </p:sp>
      <p:pic>
        <p:nvPicPr>
          <p:cNvPr id="56" name="Picture 2">
            <a:extLst>
              <a:ext uri="{FF2B5EF4-FFF2-40B4-BE49-F238E27FC236}">
                <a16:creationId xmlns:a16="http://schemas.microsoft.com/office/drawing/2014/main" id="{CBAE7CB9-0AF3-3BFA-A52F-BF90C8874C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83" y="597676"/>
            <a:ext cx="1355647" cy="821731"/>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56">
            <a:extLst>
              <a:ext uri="{FF2B5EF4-FFF2-40B4-BE49-F238E27FC236}">
                <a16:creationId xmlns:a16="http://schemas.microsoft.com/office/drawing/2014/main" id="{C6F2060A-2088-D168-78A5-98DDB0766BED}"/>
              </a:ext>
            </a:extLst>
          </p:cNvPr>
          <p:cNvPicPr>
            <a:picLocks noChangeAspect="1"/>
          </p:cNvPicPr>
          <p:nvPr/>
        </p:nvPicPr>
        <p:blipFill>
          <a:blip r:embed="rId5"/>
          <a:stretch>
            <a:fillRect/>
          </a:stretch>
        </p:blipFill>
        <p:spPr>
          <a:xfrm>
            <a:off x="48161" y="2014221"/>
            <a:ext cx="2092894" cy="13993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3" name="TextBox 62">
            <a:extLst>
              <a:ext uri="{FF2B5EF4-FFF2-40B4-BE49-F238E27FC236}">
                <a16:creationId xmlns:a16="http://schemas.microsoft.com/office/drawing/2014/main" id="{9B8437C8-C3EC-7C5B-9C73-59869E208213}"/>
              </a:ext>
            </a:extLst>
          </p:cNvPr>
          <p:cNvSpPr txBox="1"/>
          <p:nvPr/>
        </p:nvSpPr>
        <p:spPr>
          <a:xfrm>
            <a:off x="6431351" y="5903296"/>
            <a:ext cx="1435513" cy="46166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200" dirty="0"/>
              <a:t>Click To Register Now</a:t>
            </a:r>
            <a:endParaRPr lang="en-IN" sz="1200" dirty="0"/>
          </a:p>
        </p:txBody>
      </p:sp>
      <p:sp>
        <p:nvSpPr>
          <p:cNvPr id="2" name="Rectangle 1">
            <a:extLst>
              <a:ext uri="{FF2B5EF4-FFF2-40B4-BE49-F238E27FC236}">
                <a16:creationId xmlns:a16="http://schemas.microsoft.com/office/drawing/2014/main" id="{8A42A030-B53C-5E16-5A5C-C12BF2EB4876}"/>
              </a:ext>
            </a:extLst>
          </p:cNvPr>
          <p:cNvSpPr/>
          <p:nvPr/>
        </p:nvSpPr>
        <p:spPr>
          <a:xfrm>
            <a:off x="3265968" y="764663"/>
            <a:ext cx="5852948" cy="1200329"/>
          </a:xfrm>
          <a:prstGeom prst="rect">
            <a:avLst/>
          </a:prstGeom>
          <a:noFill/>
        </p:spPr>
        <p:txBody>
          <a:bodyPr wrap="none" lIns="91440" tIns="45720" rIns="91440" bIns="45720">
            <a:spAutoFit/>
          </a:bodyPr>
          <a:lstStyle/>
          <a:p>
            <a:pPr algn="ctr"/>
            <a:r>
              <a:rPr lang="en-US" sz="5400" dirty="0">
                <a:ln w="0"/>
                <a:solidFill>
                  <a:schemeClr val="bg1"/>
                </a:solidFill>
                <a:effectLst>
                  <a:outerShdw blurRad="38100" dist="19050" dir="2700000" algn="tl" rotWithShape="0">
                    <a:schemeClr val="dk1">
                      <a:alpha val="40000"/>
                    </a:schemeClr>
                  </a:outerShdw>
                </a:effectLst>
              </a:rPr>
              <a:t>3-DAY BOOT CAMP</a:t>
            </a:r>
          </a:p>
          <a:p>
            <a:pPr algn="ctr"/>
            <a:r>
              <a:rPr lang="en-US" b="0" cap="none" spc="0" dirty="0">
                <a:ln w="0"/>
                <a:solidFill>
                  <a:schemeClr val="bg1"/>
                </a:solidFill>
                <a:effectLst>
                  <a:outerShdw blurRad="38100" dist="19050" dir="2700000" algn="tl" rotWithShape="0">
                    <a:schemeClr val="dk1">
                      <a:alpha val="40000"/>
                    </a:schemeClr>
                  </a:outerShdw>
                </a:effectLst>
              </a:rPr>
              <a:t>UNLOCK YOUR CAREER POTENTIAL!</a:t>
            </a:r>
          </a:p>
        </p:txBody>
      </p:sp>
      <p:sp>
        <p:nvSpPr>
          <p:cNvPr id="3" name="TextBox 2">
            <a:extLst>
              <a:ext uri="{FF2B5EF4-FFF2-40B4-BE49-F238E27FC236}">
                <a16:creationId xmlns:a16="http://schemas.microsoft.com/office/drawing/2014/main" id="{7D67F39D-383E-BD31-C3DD-A1D66815DD5E}"/>
              </a:ext>
            </a:extLst>
          </p:cNvPr>
          <p:cNvSpPr txBox="1"/>
          <p:nvPr/>
        </p:nvSpPr>
        <p:spPr>
          <a:xfrm>
            <a:off x="2615381" y="2163097"/>
            <a:ext cx="3667432" cy="369332"/>
          </a:xfrm>
          <a:prstGeom prst="rect">
            <a:avLst/>
          </a:prstGeom>
          <a:noFill/>
        </p:spPr>
        <p:txBody>
          <a:bodyPr wrap="square" rtlCol="0">
            <a:spAutoFit/>
          </a:bodyPr>
          <a:lstStyle/>
          <a:p>
            <a:r>
              <a:rPr lang="en-IN" b="1" dirty="0"/>
              <a:t>📅 </a:t>
            </a:r>
            <a:r>
              <a:rPr lang="en-IN" b="1" dirty="0">
                <a:solidFill>
                  <a:schemeClr val="bg1"/>
                </a:solidFill>
              </a:rPr>
              <a:t>Dates:</a:t>
            </a:r>
            <a:r>
              <a:rPr lang="en-IN" dirty="0">
                <a:solidFill>
                  <a:schemeClr val="bg1"/>
                </a:solidFill>
              </a:rPr>
              <a:t> December 18–20, 2024</a:t>
            </a:r>
          </a:p>
        </p:txBody>
      </p:sp>
      <p:sp>
        <p:nvSpPr>
          <p:cNvPr id="5" name="TextBox 4">
            <a:extLst>
              <a:ext uri="{FF2B5EF4-FFF2-40B4-BE49-F238E27FC236}">
                <a16:creationId xmlns:a16="http://schemas.microsoft.com/office/drawing/2014/main" id="{7F42146F-8B00-A6EF-19CD-96D0684F05B6}"/>
              </a:ext>
            </a:extLst>
          </p:cNvPr>
          <p:cNvSpPr txBox="1"/>
          <p:nvPr/>
        </p:nvSpPr>
        <p:spPr>
          <a:xfrm>
            <a:off x="2615381" y="2578139"/>
            <a:ext cx="7157884" cy="369332"/>
          </a:xfrm>
          <a:prstGeom prst="rect">
            <a:avLst/>
          </a:prstGeom>
          <a:noFill/>
        </p:spPr>
        <p:txBody>
          <a:bodyPr wrap="square">
            <a:spAutoFit/>
          </a:bodyPr>
          <a:lstStyle/>
          <a:p>
            <a:r>
              <a:rPr lang="en-US" b="1" dirty="0"/>
              <a:t>📍 </a:t>
            </a:r>
            <a:r>
              <a:rPr lang="en-US" b="1" dirty="0">
                <a:solidFill>
                  <a:schemeClr val="bg1"/>
                </a:solidFill>
              </a:rPr>
              <a:t>Venue:</a:t>
            </a:r>
            <a:r>
              <a:rPr lang="en-US" dirty="0">
                <a:solidFill>
                  <a:schemeClr val="bg1"/>
                </a:solidFill>
              </a:rPr>
              <a:t> Online via Zoom | offline: Basco Plaza, </a:t>
            </a:r>
            <a:r>
              <a:rPr lang="en-US" dirty="0" err="1">
                <a:solidFill>
                  <a:schemeClr val="bg1"/>
                </a:solidFill>
              </a:rPr>
              <a:t>Boshorun</a:t>
            </a:r>
            <a:r>
              <a:rPr lang="en-US" dirty="0">
                <a:solidFill>
                  <a:schemeClr val="bg1"/>
                </a:solidFill>
              </a:rPr>
              <a:t>, Ibadan</a:t>
            </a:r>
            <a:endParaRPr lang="en-IN" dirty="0">
              <a:solidFill>
                <a:schemeClr val="bg1"/>
              </a:solidFill>
            </a:endParaRPr>
          </a:p>
        </p:txBody>
      </p:sp>
      <p:sp>
        <p:nvSpPr>
          <p:cNvPr id="7" name="TextBox 6">
            <a:extLst>
              <a:ext uri="{FF2B5EF4-FFF2-40B4-BE49-F238E27FC236}">
                <a16:creationId xmlns:a16="http://schemas.microsoft.com/office/drawing/2014/main" id="{C7E73B6A-2353-9A8C-F8D0-CDABCE3D24D7}"/>
              </a:ext>
            </a:extLst>
          </p:cNvPr>
          <p:cNvSpPr txBox="1"/>
          <p:nvPr/>
        </p:nvSpPr>
        <p:spPr>
          <a:xfrm>
            <a:off x="2645667" y="2974953"/>
            <a:ext cx="6900666" cy="1754326"/>
          </a:xfrm>
          <a:prstGeom prst="rect">
            <a:avLst/>
          </a:prstGeom>
          <a:noFill/>
        </p:spPr>
        <p:txBody>
          <a:bodyPr wrap="square">
            <a:spAutoFit/>
          </a:bodyPr>
          <a:lstStyle/>
          <a:p>
            <a:r>
              <a:rPr lang="en-US" b="1" dirty="0"/>
              <a:t>👥 </a:t>
            </a:r>
            <a:r>
              <a:rPr lang="en-US" b="1" dirty="0">
                <a:solidFill>
                  <a:schemeClr val="bg1"/>
                </a:solidFill>
              </a:rPr>
              <a:t>Open to:</a:t>
            </a:r>
            <a:endParaRPr lang="en-US" dirty="0">
              <a:solidFill>
                <a:schemeClr val="bg1"/>
              </a:solidFill>
            </a:endParaRPr>
          </a:p>
          <a:p>
            <a:r>
              <a:rPr lang="en-US" dirty="0">
                <a:solidFill>
                  <a:schemeClr val="bg1"/>
                </a:solidFill>
              </a:rPr>
              <a:t>Working Professionals | University Students | NYSC Corps Members</a:t>
            </a:r>
          </a:p>
          <a:p>
            <a:r>
              <a:rPr lang="en-US" dirty="0">
                <a:solidFill>
                  <a:schemeClr val="bg1"/>
                </a:solidFill>
              </a:rPr>
              <a:t> Entrepreneurs </a:t>
            </a:r>
          </a:p>
          <a:p>
            <a:endParaRPr lang="en-US" dirty="0">
              <a:solidFill>
                <a:schemeClr val="bg1"/>
              </a:solidFill>
            </a:endParaRPr>
          </a:p>
          <a:p>
            <a:endParaRPr lang="en-US" dirty="0">
              <a:solidFill>
                <a:schemeClr val="bg1"/>
              </a:solidFill>
            </a:endParaRPr>
          </a:p>
          <a:p>
            <a:r>
              <a:rPr lang="en-US" dirty="0">
                <a:solidFill>
                  <a:schemeClr val="bg1"/>
                </a:solidFill>
              </a:rPr>
              <a:t> </a:t>
            </a:r>
          </a:p>
        </p:txBody>
      </p:sp>
      <p:sp>
        <p:nvSpPr>
          <p:cNvPr id="9" name="TextBox 8">
            <a:extLst>
              <a:ext uri="{FF2B5EF4-FFF2-40B4-BE49-F238E27FC236}">
                <a16:creationId xmlns:a16="http://schemas.microsoft.com/office/drawing/2014/main" id="{D5C61D71-8570-0091-1DF0-0303E342FA28}"/>
              </a:ext>
            </a:extLst>
          </p:cNvPr>
          <p:cNvSpPr txBox="1"/>
          <p:nvPr/>
        </p:nvSpPr>
        <p:spPr>
          <a:xfrm>
            <a:off x="1015850" y="4148970"/>
            <a:ext cx="6150076" cy="1200329"/>
          </a:xfrm>
          <a:prstGeom prst="rect">
            <a:avLst/>
          </a:prstGeom>
          <a:noFill/>
        </p:spPr>
        <p:txBody>
          <a:bodyPr wrap="square">
            <a:spAutoFit/>
          </a:bodyPr>
          <a:lstStyle/>
          <a:p>
            <a:r>
              <a:rPr lang="en-US" sz="1600" b="1" dirty="0">
                <a:solidFill>
                  <a:schemeClr val="bg1"/>
                </a:solidFill>
              </a:rPr>
              <a:t>Why Attend?</a:t>
            </a:r>
          </a:p>
          <a:p>
            <a:pPr marL="285750" indent="-285750">
              <a:buFont typeface="Wingdings" panose="05000000000000000000" pitchFamily="2" charset="2"/>
              <a:buChar char="q"/>
            </a:pPr>
            <a:r>
              <a:rPr lang="en-US" sz="1400" dirty="0">
                <a:solidFill>
                  <a:schemeClr val="bg1"/>
                </a:solidFill>
              </a:rPr>
              <a:t>Join this boot camp to explore four of the most in-demand </a:t>
            </a:r>
          </a:p>
          <a:p>
            <a:r>
              <a:rPr lang="en-US" sz="1400" dirty="0">
                <a:solidFill>
                  <a:schemeClr val="bg1"/>
                </a:solidFill>
              </a:rPr>
              <a:t>       career fields, guided by </a:t>
            </a:r>
            <a:r>
              <a:rPr lang="en-US" sz="1400" b="1" dirty="0">
                <a:solidFill>
                  <a:schemeClr val="bg1"/>
                </a:solidFill>
              </a:rPr>
              <a:t>international industry experts</a:t>
            </a:r>
            <a:r>
              <a:rPr lang="en-US" sz="1400" dirty="0">
                <a:solidFill>
                  <a:schemeClr val="bg1"/>
                </a:solidFill>
              </a:rPr>
              <a:t>.</a:t>
            </a:r>
          </a:p>
          <a:p>
            <a:pPr marL="285750" indent="-285750">
              <a:buFont typeface="Wingdings" panose="05000000000000000000" pitchFamily="2" charset="2"/>
              <a:buChar char="q"/>
            </a:pPr>
            <a:r>
              <a:rPr lang="en-US" sz="1400" dirty="0">
                <a:solidFill>
                  <a:schemeClr val="bg1"/>
                </a:solidFill>
              </a:rPr>
              <a:t> Gain insights into how these disciplines are shaping industries, </a:t>
            </a:r>
          </a:p>
          <a:p>
            <a:r>
              <a:rPr lang="en-US" sz="1400" dirty="0">
                <a:solidFill>
                  <a:schemeClr val="bg1"/>
                </a:solidFill>
              </a:rPr>
              <a:t>       driving innovation and creating endless job opportunities globally.</a:t>
            </a:r>
          </a:p>
        </p:txBody>
      </p:sp>
      <p:sp>
        <p:nvSpPr>
          <p:cNvPr id="10" name="TextBox 9">
            <a:extLst>
              <a:ext uri="{FF2B5EF4-FFF2-40B4-BE49-F238E27FC236}">
                <a16:creationId xmlns:a16="http://schemas.microsoft.com/office/drawing/2014/main" id="{4E6A2516-1890-5771-0FD2-FF2430F9F46A}"/>
              </a:ext>
            </a:extLst>
          </p:cNvPr>
          <p:cNvSpPr txBox="1"/>
          <p:nvPr/>
        </p:nvSpPr>
        <p:spPr>
          <a:xfrm>
            <a:off x="1094608" y="5658193"/>
            <a:ext cx="6150076" cy="830997"/>
          </a:xfrm>
          <a:prstGeom prst="rect">
            <a:avLst/>
          </a:prstGeom>
          <a:noFill/>
        </p:spPr>
        <p:txBody>
          <a:bodyPr wrap="square">
            <a:spAutoFit/>
          </a:bodyPr>
          <a:lstStyle/>
          <a:p>
            <a:r>
              <a:rPr lang="en-US" sz="1600" b="1" dirty="0">
                <a:solidFill>
                  <a:schemeClr val="bg1"/>
                </a:solidFill>
              </a:rPr>
              <a:t>Learn With Us</a:t>
            </a:r>
          </a:p>
          <a:p>
            <a:pPr marL="285750" indent="-285750">
              <a:buFont typeface="Wingdings" panose="05000000000000000000" pitchFamily="2" charset="2"/>
              <a:buChar char="q"/>
            </a:pPr>
            <a:r>
              <a:rPr lang="en-US" sz="1600" dirty="0">
                <a:solidFill>
                  <a:schemeClr val="bg1"/>
                </a:solidFill>
              </a:rPr>
              <a:t>Latest platforms and statistical tools </a:t>
            </a:r>
          </a:p>
          <a:p>
            <a:r>
              <a:rPr lang="en-US" sz="1600" dirty="0">
                <a:solidFill>
                  <a:schemeClr val="bg1"/>
                </a:solidFill>
              </a:rPr>
              <a:t>       used in industries</a:t>
            </a:r>
          </a:p>
        </p:txBody>
      </p:sp>
      <p:sp>
        <p:nvSpPr>
          <p:cNvPr id="4" name="TextBox 3">
            <a:extLst>
              <a:ext uri="{FF2B5EF4-FFF2-40B4-BE49-F238E27FC236}">
                <a16:creationId xmlns:a16="http://schemas.microsoft.com/office/drawing/2014/main" id="{5AE6BA17-6B84-26D9-ABDA-AF4148B04075}"/>
              </a:ext>
            </a:extLst>
          </p:cNvPr>
          <p:cNvSpPr txBox="1"/>
          <p:nvPr/>
        </p:nvSpPr>
        <p:spPr>
          <a:xfrm>
            <a:off x="6845618" y="4032157"/>
            <a:ext cx="6150076" cy="400110"/>
          </a:xfrm>
          <a:prstGeom prst="rect">
            <a:avLst/>
          </a:prstGeom>
          <a:noFill/>
        </p:spPr>
        <p:txBody>
          <a:bodyPr wrap="square">
            <a:spAutoFit/>
          </a:bodyPr>
          <a:lstStyle/>
          <a:p>
            <a:r>
              <a:rPr lang="en-US" sz="2000" b="1" dirty="0">
                <a:solidFill>
                  <a:schemeClr val="bg1"/>
                </a:solidFill>
              </a:rPr>
              <a:t>Meet Our Industry Experts</a:t>
            </a:r>
          </a:p>
        </p:txBody>
      </p:sp>
      <p:pic>
        <p:nvPicPr>
          <p:cNvPr id="8" name="Picture 7" descr="A person with long hair and red lipstick smiling&#10;&#10;Description automatically generated">
            <a:extLst>
              <a:ext uri="{FF2B5EF4-FFF2-40B4-BE49-F238E27FC236}">
                <a16:creationId xmlns:a16="http://schemas.microsoft.com/office/drawing/2014/main" id="{5E2B1C48-D7BD-91EC-0AE7-D4EA97F8A65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94133" y="4454187"/>
            <a:ext cx="828534" cy="824698"/>
          </a:xfrm>
          <a:prstGeom prst="rect">
            <a:avLst/>
          </a:prstGeom>
        </p:spPr>
      </p:pic>
      <p:sp>
        <p:nvSpPr>
          <p:cNvPr id="11" name="TextBox 10">
            <a:extLst>
              <a:ext uri="{FF2B5EF4-FFF2-40B4-BE49-F238E27FC236}">
                <a16:creationId xmlns:a16="http://schemas.microsoft.com/office/drawing/2014/main" id="{E1A373AD-AFE9-5F7D-6322-DDC0F2332BBF}"/>
              </a:ext>
            </a:extLst>
          </p:cNvPr>
          <p:cNvSpPr txBox="1"/>
          <p:nvPr/>
        </p:nvSpPr>
        <p:spPr>
          <a:xfrm>
            <a:off x="6341006" y="5278885"/>
            <a:ext cx="6150076" cy="461665"/>
          </a:xfrm>
          <a:prstGeom prst="rect">
            <a:avLst/>
          </a:prstGeom>
          <a:noFill/>
        </p:spPr>
        <p:txBody>
          <a:bodyPr wrap="square">
            <a:spAutoFit/>
          </a:bodyPr>
          <a:lstStyle/>
          <a:p>
            <a:r>
              <a:rPr lang="en-US" sz="1200" b="1" dirty="0">
                <a:solidFill>
                  <a:schemeClr val="bg1"/>
                </a:solidFill>
              </a:rPr>
              <a:t>Ms. Eno Eka</a:t>
            </a:r>
          </a:p>
          <a:p>
            <a:r>
              <a:rPr lang="en-US" sz="1200" b="1" dirty="0">
                <a:solidFill>
                  <a:schemeClr val="bg1"/>
                </a:solidFill>
              </a:rPr>
              <a:t>Business Analyst</a:t>
            </a:r>
          </a:p>
        </p:txBody>
      </p:sp>
      <p:pic>
        <p:nvPicPr>
          <p:cNvPr id="13" name="Picture 12">
            <a:extLst>
              <a:ext uri="{FF2B5EF4-FFF2-40B4-BE49-F238E27FC236}">
                <a16:creationId xmlns:a16="http://schemas.microsoft.com/office/drawing/2014/main" id="{DA48EA51-7BE9-9E98-A580-D7F28630A2E9}"/>
              </a:ext>
            </a:extLst>
          </p:cNvPr>
          <p:cNvPicPr>
            <a:picLocks noChangeAspect="1"/>
          </p:cNvPicPr>
          <p:nvPr/>
        </p:nvPicPr>
        <p:blipFill>
          <a:blip r:embed="rId7"/>
          <a:stretch>
            <a:fillRect/>
          </a:stretch>
        </p:blipFill>
        <p:spPr>
          <a:xfrm>
            <a:off x="7986737" y="4454187"/>
            <a:ext cx="747549" cy="824698"/>
          </a:xfrm>
          <a:prstGeom prst="rect">
            <a:avLst/>
          </a:prstGeom>
        </p:spPr>
      </p:pic>
      <p:sp>
        <p:nvSpPr>
          <p:cNvPr id="14" name="TextBox 13">
            <a:extLst>
              <a:ext uri="{FF2B5EF4-FFF2-40B4-BE49-F238E27FC236}">
                <a16:creationId xmlns:a16="http://schemas.microsoft.com/office/drawing/2014/main" id="{11CD97F0-B049-0DFF-64B7-3D72D1E4D707}"/>
              </a:ext>
            </a:extLst>
          </p:cNvPr>
          <p:cNvSpPr txBox="1"/>
          <p:nvPr/>
        </p:nvSpPr>
        <p:spPr>
          <a:xfrm>
            <a:off x="7673277" y="5256965"/>
            <a:ext cx="6150076" cy="646331"/>
          </a:xfrm>
          <a:prstGeom prst="rect">
            <a:avLst/>
          </a:prstGeom>
          <a:noFill/>
        </p:spPr>
        <p:txBody>
          <a:bodyPr wrap="square">
            <a:spAutoFit/>
          </a:bodyPr>
          <a:lstStyle/>
          <a:p>
            <a:r>
              <a:rPr lang="en-US" sz="1200" b="1" dirty="0">
                <a:solidFill>
                  <a:schemeClr val="bg1"/>
                </a:solidFill>
              </a:rPr>
              <a:t>Mr. Anand Jha</a:t>
            </a:r>
          </a:p>
          <a:p>
            <a:r>
              <a:rPr lang="en-US" sz="1200" b="1" dirty="0">
                <a:solidFill>
                  <a:schemeClr val="bg1"/>
                </a:solidFill>
              </a:rPr>
              <a:t>Project Management </a:t>
            </a:r>
          </a:p>
          <a:p>
            <a:r>
              <a:rPr lang="en-US" sz="1200" b="1" dirty="0">
                <a:solidFill>
                  <a:schemeClr val="bg1"/>
                </a:solidFill>
              </a:rPr>
              <a:t>Expert</a:t>
            </a:r>
          </a:p>
        </p:txBody>
      </p:sp>
      <p:pic>
        <p:nvPicPr>
          <p:cNvPr id="16" name="Picture 15" descr="A person in a white shirt and tie&#10;&#10;Description automatically generated">
            <a:extLst>
              <a:ext uri="{FF2B5EF4-FFF2-40B4-BE49-F238E27FC236}">
                <a16:creationId xmlns:a16="http://schemas.microsoft.com/office/drawing/2014/main" id="{E2667C66-6E6F-80A0-2883-A8CE24D67D6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60659" y="4439649"/>
            <a:ext cx="828534" cy="859090"/>
          </a:xfrm>
          <a:prstGeom prst="rect">
            <a:avLst/>
          </a:prstGeom>
        </p:spPr>
      </p:pic>
      <p:sp>
        <p:nvSpPr>
          <p:cNvPr id="17" name="TextBox 16">
            <a:extLst>
              <a:ext uri="{FF2B5EF4-FFF2-40B4-BE49-F238E27FC236}">
                <a16:creationId xmlns:a16="http://schemas.microsoft.com/office/drawing/2014/main" id="{6EB799DE-35BF-A22C-4DBA-D3D563A62048}"/>
              </a:ext>
            </a:extLst>
          </p:cNvPr>
          <p:cNvSpPr txBox="1"/>
          <p:nvPr/>
        </p:nvSpPr>
        <p:spPr>
          <a:xfrm>
            <a:off x="9212025" y="5298739"/>
            <a:ext cx="6150076" cy="461665"/>
          </a:xfrm>
          <a:prstGeom prst="rect">
            <a:avLst/>
          </a:prstGeom>
          <a:noFill/>
        </p:spPr>
        <p:txBody>
          <a:bodyPr wrap="square">
            <a:spAutoFit/>
          </a:bodyPr>
          <a:lstStyle/>
          <a:p>
            <a:r>
              <a:rPr lang="en-US" sz="1200" b="1" dirty="0">
                <a:solidFill>
                  <a:schemeClr val="bg1"/>
                </a:solidFill>
              </a:rPr>
              <a:t>Mr. Vaibhav Bhatnagar</a:t>
            </a:r>
          </a:p>
          <a:p>
            <a:r>
              <a:rPr lang="en-US" sz="1200" b="1" dirty="0">
                <a:solidFill>
                  <a:schemeClr val="bg1"/>
                </a:solidFill>
              </a:rPr>
              <a:t>Cyber Security</a:t>
            </a:r>
          </a:p>
        </p:txBody>
      </p:sp>
      <p:pic>
        <p:nvPicPr>
          <p:cNvPr id="19" name="Picture 18">
            <a:extLst>
              <a:ext uri="{FF2B5EF4-FFF2-40B4-BE49-F238E27FC236}">
                <a16:creationId xmlns:a16="http://schemas.microsoft.com/office/drawing/2014/main" id="{7070D2CF-95E1-0EF4-4BBC-7FF2D3516153}"/>
              </a:ext>
            </a:extLst>
          </p:cNvPr>
          <p:cNvPicPr>
            <a:picLocks noChangeAspect="1"/>
          </p:cNvPicPr>
          <p:nvPr/>
        </p:nvPicPr>
        <p:blipFill>
          <a:blip r:embed="rId9"/>
          <a:stretch>
            <a:fillRect/>
          </a:stretch>
        </p:blipFill>
        <p:spPr>
          <a:xfrm>
            <a:off x="11085081" y="4422686"/>
            <a:ext cx="929578" cy="940711"/>
          </a:xfrm>
          <a:prstGeom prst="rect">
            <a:avLst/>
          </a:prstGeom>
        </p:spPr>
      </p:pic>
      <p:sp>
        <p:nvSpPr>
          <p:cNvPr id="20" name="TextBox 19">
            <a:extLst>
              <a:ext uri="{FF2B5EF4-FFF2-40B4-BE49-F238E27FC236}">
                <a16:creationId xmlns:a16="http://schemas.microsoft.com/office/drawing/2014/main" id="{2AD93F94-E5C2-C40B-4B1C-72DF00408048}"/>
              </a:ext>
            </a:extLst>
          </p:cNvPr>
          <p:cNvSpPr txBox="1"/>
          <p:nvPr/>
        </p:nvSpPr>
        <p:spPr>
          <a:xfrm>
            <a:off x="10954792" y="5328610"/>
            <a:ext cx="6150076" cy="461665"/>
          </a:xfrm>
          <a:prstGeom prst="rect">
            <a:avLst/>
          </a:prstGeom>
          <a:noFill/>
        </p:spPr>
        <p:txBody>
          <a:bodyPr wrap="square">
            <a:spAutoFit/>
          </a:bodyPr>
          <a:lstStyle/>
          <a:p>
            <a:r>
              <a:rPr lang="en-US" sz="1200" b="1" dirty="0">
                <a:solidFill>
                  <a:schemeClr val="bg1"/>
                </a:solidFill>
              </a:rPr>
              <a:t>Mr. Anup Kumar</a:t>
            </a:r>
          </a:p>
          <a:p>
            <a:r>
              <a:rPr lang="en-US" sz="1200" b="1" dirty="0">
                <a:solidFill>
                  <a:schemeClr val="bg1"/>
                </a:solidFill>
              </a:rPr>
              <a:t>Data Scientist</a:t>
            </a:r>
          </a:p>
        </p:txBody>
      </p:sp>
      <p:pic>
        <p:nvPicPr>
          <p:cNvPr id="1028" name="Picture 4" descr="Fees Vector Icon Design 25138981 Vector Art at Vecteezy">
            <a:extLst>
              <a:ext uri="{FF2B5EF4-FFF2-40B4-BE49-F238E27FC236}">
                <a16:creationId xmlns:a16="http://schemas.microsoft.com/office/drawing/2014/main" id="{18F3EF48-CA8E-8523-4F08-A58DD9F347A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flipV="1">
            <a:off x="2838120" y="3934275"/>
            <a:ext cx="281318" cy="3586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BDD34864-0CD1-F797-FD5C-79A9B92C197F}"/>
              </a:ext>
            </a:extLst>
          </p:cNvPr>
          <p:cNvSpPr txBox="1"/>
          <p:nvPr/>
        </p:nvSpPr>
        <p:spPr>
          <a:xfrm>
            <a:off x="3219479" y="3932651"/>
            <a:ext cx="3667432" cy="369332"/>
          </a:xfrm>
          <a:prstGeom prst="rect">
            <a:avLst/>
          </a:prstGeom>
          <a:noFill/>
        </p:spPr>
        <p:txBody>
          <a:bodyPr wrap="square" rtlCol="0">
            <a:spAutoFit/>
          </a:bodyPr>
          <a:lstStyle/>
          <a:p>
            <a:r>
              <a:rPr lang="en-US" b="1" dirty="0">
                <a:solidFill>
                  <a:schemeClr val="bg1"/>
                </a:solidFill>
              </a:rPr>
              <a:t>F</a:t>
            </a:r>
            <a:r>
              <a:rPr lang="en-IN" b="1" dirty="0" err="1">
                <a:solidFill>
                  <a:schemeClr val="bg1"/>
                </a:solidFill>
              </a:rPr>
              <a:t>ee</a:t>
            </a:r>
            <a:r>
              <a:rPr lang="en-IN" b="1" dirty="0">
                <a:solidFill>
                  <a:schemeClr val="bg1"/>
                </a:solidFill>
              </a:rPr>
              <a:t>: N20000 per participant</a:t>
            </a:r>
            <a:endParaRPr lang="en-IN" dirty="0">
              <a:solidFill>
                <a:schemeClr val="bg1"/>
              </a:solidFill>
            </a:endParaRPr>
          </a:p>
        </p:txBody>
      </p:sp>
      <p:sp>
        <p:nvSpPr>
          <p:cNvPr id="23" name="TextBox 22">
            <a:extLst>
              <a:ext uri="{FF2B5EF4-FFF2-40B4-BE49-F238E27FC236}">
                <a16:creationId xmlns:a16="http://schemas.microsoft.com/office/drawing/2014/main" id="{E0FC2FD2-C4F2-5E64-428D-3933786BA2C8}"/>
              </a:ext>
            </a:extLst>
          </p:cNvPr>
          <p:cNvSpPr txBox="1"/>
          <p:nvPr/>
        </p:nvSpPr>
        <p:spPr>
          <a:xfrm>
            <a:off x="7814417" y="5848345"/>
            <a:ext cx="8591340" cy="646331"/>
          </a:xfrm>
          <a:prstGeom prst="rect">
            <a:avLst/>
          </a:prstGeom>
          <a:noFill/>
        </p:spPr>
        <p:txBody>
          <a:bodyPr wrap="square">
            <a:spAutoFit/>
          </a:bodyPr>
          <a:lstStyle/>
          <a:p>
            <a:r>
              <a:rPr lang="en-IN" dirty="0">
                <a:solidFill>
                  <a:schemeClr val="bg1"/>
                </a:solidFill>
                <a:hlinkClick r:id="rId11">
                  <a:extLst>
                    <a:ext uri="{A12FA001-AC4F-418D-AE19-62706E023703}">
                      <ahyp:hlinkClr xmlns:ahyp="http://schemas.microsoft.com/office/drawing/2018/hyperlinkcolor" val="tx"/>
                    </a:ext>
                  </a:extLst>
                </a:hlinkClick>
              </a:rPr>
              <a:t>https://forms.gle/9LVaEQ5tAxhgb2nz8</a:t>
            </a:r>
            <a:endParaRPr lang="en-IN" dirty="0">
              <a:solidFill>
                <a:schemeClr val="bg1"/>
              </a:solidFill>
            </a:endParaRPr>
          </a:p>
          <a:p>
            <a:endParaRPr lang="en-IN" dirty="0">
              <a:solidFill>
                <a:schemeClr val="bg1"/>
              </a:solidFill>
            </a:endParaRPr>
          </a:p>
        </p:txBody>
      </p:sp>
      <p:sp>
        <p:nvSpPr>
          <p:cNvPr id="24" name="TextBox 23">
            <a:extLst>
              <a:ext uri="{FF2B5EF4-FFF2-40B4-BE49-F238E27FC236}">
                <a16:creationId xmlns:a16="http://schemas.microsoft.com/office/drawing/2014/main" id="{1FCB4B71-8C7B-5862-EAFD-E467AA2F1DFA}"/>
              </a:ext>
            </a:extLst>
          </p:cNvPr>
          <p:cNvSpPr txBox="1"/>
          <p:nvPr/>
        </p:nvSpPr>
        <p:spPr>
          <a:xfrm>
            <a:off x="6431351" y="6423942"/>
            <a:ext cx="1435513" cy="27699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200" dirty="0"/>
              <a:t>Pay Online To</a:t>
            </a:r>
            <a:endParaRPr lang="en-IN" sz="1200" dirty="0"/>
          </a:p>
        </p:txBody>
      </p:sp>
      <p:sp>
        <p:nvSpPr>
          <p:cNvPr id="25" name="TextBox 24">
            <a:extLst>
              <a:ext uri="{FF2B5EF4-FFF2-40B4-BE49-F238E27FC236}">
                <a16:creationId xmlns:a16="http://schemas.microsoft.com/office/drawing/2014/main" id="{56DAFFF8-FDFB-218D-B3FA-27A5392B12AF}"/>
              </a:ext>
            </a:extLst>
          </p:cNvPr>
          <p:cNvSpPr txBox="1"/>
          <p:nvPr/>
        </p:nvSpPr>
        <p:spPr>
          <a:xfrm>
            <a:off x="7824575" y="6162333"/>
            <a:ext cx="4249082" cy="800219"/>
          </a:xfrm>
          <a:prstGeom prst="rect">
            <a:avLst/>
          </a:prstGeom>
          <a:noFill/>
        </p:spPr>
        <p:txBody>
          <a:bodyPr wrap="square" rtlCol="0">
            <a:spAutoFit/>
          </a:bodyPr>
          <a:lstStyle/>
          <a:p>
            <a:r>
              <a:rPr lang="en-US" sz="1400" dirty="0">
                <a:solidFill>
                  <a:schemeClr val="bg1"/>
                </a:solidFill>
              </a:rPr>
              <a:t>Acc Name: HSProjects Technologies</a:t>
            </a:r>
          </a:p>
          <a:p>
            <a:r>
              <a:rPr lang="en-US" sz="1400" dirty="0">
                <a:solidFill>
                  <a:schemeClr val="bg1"/>
                </a:solidFill>
              </a:rPr>
              <a:t>Acc No: 1228405736</a:t>
            </a:r>
          </a:p>
          <a:p>
            <a:r>
              <a:rPr lang="en-US" sz="1400" dirty="0">
                <a:solidFill>
                  <a:schemeClr val="bg1"/>
                </a:solidFill>
              </a:rPr>
              <a:t>Bank name: Zenith </a:t>
            </a:r>
            <a:r>
              <a:rPr lang="en-US" dirty="0">
                <a:solidFill>
                  <a:schemeClr val="bg1"/>
                </a:solidFill>
              </a:rPr>
              <a:t>Bank</a:t>
            </a:r>
            <a:endParaRPr lang="en-IN" dirty="0">
              <a:solidFill>
                <a:schemeClr val="bg1"/>
              </a:solidFill>
            </a:endParaRPr>
          </a:p>
        </p:txBody>
      </p:sp>
      <p:sp>
        <p:nvSpPr>
          <p:cNvPr id="26" name="TextBox 25">
            <a:extLst>
              <a:ext uri="{FF2B5EF4-FFF2-40B4-BE49-F238E27FC236}">
                <a16:creationId xmlns:a16="http://schemas.microsoft.com/office/drawing/2014/main" id="{D93FBC57-8AF6-2B7C-DC2D-946E4B3380D7}"/>
              </a:ext>
            </a:extLst>
          </p:cNvPr>
          <p:cNvSpPr txBox="1"/>
          <p:nvPr/>
        </p:nvSpPr>
        <p:spPr>
          <a:xfrm>
            <a:off x="9576619" y="1937454"/>
            <a:ext cx="2517995" cy="1477328"/>
          </a:xfrm>
          <a:prstGeom prst="rect">
            <a:avLst/>
          </a:prstGeom>
          <a:solidFill>
            <a:srgbClr val="C00000"/>
          </a:solidFill>
          <a:ln>
            <a:solidFill>
              <a:srgbClr val="00B0F0"/>
            </a:solidFill>
          </a:ln>
          <a:scene3d>
            <a:camera prst="perspectiveRight"/>
            <a:lightRig rig="threePt" dir="t"/>
          </a:scene3d>
        </p:spPr>
        <p:txBody>
          <a:bodyPr wrap="square" rtlCol="0">
            <a:spAutoFit/>
          </a:bodyPr>
          <a:lstStyle/>
          <a:p>
            <a:r>
              <a:rPr lang="en-US" dirty="0">
                <a:solidFill>
                  <a:schemeClr val="bg1"/>
                </a:solidFill>
              </a:rPr>
              <a:t>Attend Boot Camp and qualify for ‘TALENTED 30’- Learn Now Pay Later Program launching soon</a:t>
            </a:r>
            <a:endParaRPr lang="en-IN" dirty="0">
              <a:solidFill>
                <a:schemeClr val="bg1"/>
              </a:solidFill>
            </a:endParaRPr>
          </a:p>
        </p:txBody>
      </p:sp>
    </p:spTree>
    <p:extLst>
      <p:ext uri="{BB962C8B-B14F-4D97-AF65-F5344CB8AC3E}">
        <p14:creationId xmlns:p14="http://schemas.microsoft.com/office/powerpoint/2010/main" val="4138725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a:extLst>
            <a:ext uri="{FF2B5EF4-FFF2-40B4-BE49-F238E27FC236}">
              <a16:creationId xmlns:a16="http://schemas.microsoft.com/office/drawing/2014/main" id="{69093A71-2DAD-85E4-D0A2-4E896AD0349F}"/>
            </a:ext>
          </a:extLst>
        </p:cNvPr>
        <p:cNvGrpSpPr/>
        <p:nvPr/>
      </p:nvGrpSpPr>
      <p:grpSpPr>
        <a:xfrm>
          <a:off x="0" y="0"/>
          <a:ext cx="0" cy="0"/>
          <a:chOff x="0" y="0"/>
          <a:chExt cx="0" cy="0"/>
        </a:xfrm>
      </p:grpSpPr>
      <p:pic>
        <p:nvPicPr>
          <p:cNvPr id="54" name="Picture 53">
            <a:extLst>
              <a:ext uri="{FF2B5EF4-FFF2-40B4-BE49-F238E27FC236}">
                <a16:creationId xmlns:a16="http://schemas.microsoft.com/office/drawing/2014/main" id="{EFD42C4D-DAC1-6709-A7C1-223EA23AD8DA}"/>
              </a:ext>
            </a:extLst>
          </p:cNvPr>
          <p:cNvPicPr>
            <a:picLocks noChangeAspect="1"/>
          </p:cNvPicPr>
          <p:nvPr/>
        </p:nvPicPr>
        <p:blipFill>
          <a:blip r:embed="rId3">
            <a:extLst>
              <a:ext uri="{28A0092B-C50C-407E-A947-70E740481C1C}">
                <a14:useLocalDpi xmlns:a14="http://schemas.microsoft.com/office/drawing/2010/main" val="0"/>
              </a:ext>
            </a:extLst>
          </a:blip>
          <a:srcRect l="28305" t="44366" r="29461" b="40980"/>
          <a:stretch>
            <a:fillRect/>
          </a:stretch>
        </p:blipFill>
        <p:spPr>
          <a:xfrm>
            <a:off x="39983" y="46637"/>
            <a:ext cx="1318578" cy="506190"/>
          </a:xfrm>
          <a:prstGeom prst="rect">
            <a:avLst/>
          </a:prstGeom>
          <a:noFill/>
          <a:ln>
            <a:noFill/>
          </a:ln>
        </p:spPr>
      </p:pic>
      <p:sp>
        <p:nvSpPr>
          <p:cNvPr id="55" name="TextBox 54">
            <a:extLst>
              <a:ext uri="{FF2B5EF4-FFF2-40B4-BE49-F238E27FC236}">
                <a16:creationId xmlns:a16="http://schemas.microsoft.com/office/drawing/2014/main" id="{BE9E5A98-ECB2-E442-D449-15780F91A164}"/>
              </a:ext>
            </a:extLst>
          </p:cNvPr>
          <p:cNvSpPr txBox="1"/>
          <p:nvPr/>
        </p:nvSpPr>
        <p:spPr>
          <a:xfrm>
            <a:off x="0" y="1422433"/>
            <a:ext cx="2031872" cy="646331"/>
          </a:xfrm>
          <a:prstGeom prst="rect">
            <a:avLst/>
          </a:prstGeom>
          <a:noFill/>
        </p:spPr>
        <p:txBody>
          <a:bodyPr wrap="square">
            <a:spAutoFit/>
          </a:bodyPr>
          <a:lstStyle/>
          <a:p>
            <a:r>
              <a:rPr lang="en-IN" dirty="0">
                <a:solidFill>
                  <a:schemeClr val="bg1"/>
                </a:solidFill>
              </a:rPr>
              <a:t>NIGERIA-INDIA COLLABORATION</a:t>
            </a:r>
          </a:p>
        </p:txBody>
      </p:sp>
      <p:pic>
        <p:nvPicPr>
          <p:cNvPr id="56" name="Picture 2">
            <a:extLst>
              <a:ext uri="{FF2B5EF4-FFF2-40B4-BE49-F238E27FC236}">
                <a16:creationId xmlns:a16="http://schemas.microsoft.com/office/drawing/2014/main" id="{9CC6FCF6-0D50-65BE-7381-F6EF37691E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83" y="597676"/>
            <a:ext cx="1355647" cy="821731"/>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56">
            <a:extLst>
              <a:ext uri="{FF2B5EF4-FFF2-40B4-BE49-F238E27FC236}">
                <a16:creationId xmlns:a16="http://schemas.microsoft.com/office/drawing/2014/main" id="{E4D15A1C-F059-FA0B-FEDD-858380CFF30C}"/>
              </a:ext>
            </a:extLst>
          </p:cNvPr>
          <p:cNvPicPr>
            <a:picLocks noChangeAspect="1"/>
          </p:cNvPicPr>
          <p:nvPr/>
        </p:nvPicPr>
        <p:blipFill>
          <a:blip r:embed="rId5"/>
          <a:stretch>
            <a:fillRect/>
          </a:stretch>
        </p:blipFill>
        <p:spPr>
          <a:xfrm>
            <a:off x="48161" y="2014221"/>
            <a:ext cx="2092894" cy="13993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TextBox 8">
            <a:extLst>
              <a:ext uri="{FF2B5EF4-FFF2-40B4-BE49-F238E27FC236}">
                <a16:creationId xmlns:a16="http://schemas.microsoft.com/office/drawing/2014/main" id="{6039F2BC-348B-4034-5AA9-035A147CD414}"/>
              </a:ext>
            </a:extLst>
          </p:cNvPr>
          <p:cNvSpPr txBox="1"/>
          <p:nvPr/>
        </p:nvSpPr>
        <p:spPr>
          <a:xfrm>
            <a:off x="3386372" y="437548"/>
            <a:ext cx="6150076" cy="1631216"/>
          </a:xfrm>
          <a:prstGeom prst="rect">
            <a:avLst/>
          </a:prstGeom>
          <a:noFill/>
        </p:spPr>
        <p:txBody>
          <a:bodyPr wrap="square">
            <a:spAutoFit/>
          </a:bodyPr>
          <a:lstStyle/>
          <a:p>
            <a:r>
              <a:rPr lang="en-US" sz="1600" b="1" dirty="0">
                <a:solidFill>
                  <a:schemeClr val="bg1"/>
                </a:solidFill>
              </a:rPr>
              <a:t>Why Attend? </a:t>
            </a:r>
          </a:p>
          <a:p>
            <a:pPr marL="285750" indent="-285750">
              <a:buFont typeface="Wingdings" panose="05000000000000000000" pitchFamily="2" charset="2"/>
              <a:buChar char="q"/>
            </a:pPr>
            <a:r>
              <a:rPr lang="en-US" sz="1400" dirty="0">
                <a:solidFill>
                  <a:schemeClr val="bg1"/>
                </a:solidFill>
              </a:rPr>
              <a:t>Join this boot camp to explore four of the most in-demand </a:t>
            </a:r>
          </a:p>
          <a:p>
            <a:r>
              <a:rPr lang="en-US" sz="1400" dirty="0">
                <a:solidFill>
                  <a:schemeClr val="bg1"/>
                </a:solidFill>
              </a:rPr>
              <a:t>       career fields, guided by </a:t>
            </a:r>
            <a:r>
              <a:rPr lang="en-US" sz="1400" b="1" dirty="0">
                <a:solidFill>
                  <a:schemeClr val="bg1"/>
                </a:solidFill>
              </a:rPr>
              <a:t>international industry experts</a:t>
            </a:r>
            <a:r>
              <a:rPr lang="en-US" sz="1400" dirty="0">
                <a:solidFill>
                  <a:schemeClr val="bg1"/>
                </a:solidFill>
              </a:rPr>
              <a:t>.</a:t>
            </a:r>
          </a:p>
          <a:p>
            <a:pPr marL="285750" indent="-285750">
              <a:buFont typeface="Wingdings" panose="05000000000000000000" pitchFamily="2" charset="2"/>
              <a:buChar char="q"/>
            </a:pPr>
            <a:r>
              <a:rPr lang="en-US" sz="1400" dirty="0">
                <a:solidFill>
                  <a:schemeClr val="bg1"/>
                </a:solidFill>
              </a:rPr>
              <a:t> Gain insights into how these disciplines are shaping industries, </a:t>
            </a:r>
          </a:p>
          <a:p>
            <a:r>
              <a:rPr lang="en-US" sz="1400" dirty="0">
                <a:solidFill>
                  <a:schemeClr val="bg1"/>
                </a:solidFill>
              </a:rPr>
              <a:t>       driving innovation and creating endless job opportunities globally.</a:t>
            </a:r>
          </a:p>
          <a:p>
            <a:pPr marL="285750" indent="-285750">
              <a:buFont typeface="Wingdings" panose="05000000000000000000" pitchFamily="2" charset="2"/>
              <a:buChar char="q"/>
            </a:pPr>
            <a:r>
              <a:rPr lang="en-US" sz="1400" dirty="0">
                <a:solidFill>
                  <a:schemeClr val="bg1"/>
                </a:solidFill>
              </a:rPr>
              <a:t>Hands-on-experience with popular applications and case studies</a:t>
            </a:r>
          </a:p>
          <a:p>
            <a:pPr marL="285750" indent="-285750">
              <a:buFont typeface="Wingdings" panose="05000000000000000000" pitchFamily="2" charset="2"/>
              <a:buChar char="q"/>
            </a:pPr>
            <a:r>
              <a:rPr lang="en-US" sz="1400" dirty="0">
                <a:solidFill>
                  <a:schemeClr val="bg1"/>
                </a:solidFill>
              </a:rPr>
              <a:t>Conquer the concept of WIIFM (What’s In It For Me?)</a:t>
            </a:r>
          </a:p>
        </p:txBody>
      </p:sp>
      <p:sp>
        <p:nvSpPr>
          <p:cNvPr id="10" name="TextBox 9">
            <a:extLst>
              <a:ext uri="{FF2B5EF4-FFF2-40B4-BE49-F238E27FC236}">
                <a16:creationId xmlns:a16="http://schemas.microsoft.com/office/drawing/2014/main" id="{1688C209-49E5-1D1F-034D-9673EC8369DF}"/>
              </a:ext>
            </a:extLst>
          </p:cNvPr>
          <p:cNvSpPr txBox="1"/>
          <p:nvPr/>
        </p:nvSpPr>
        <p:spPr>
          <a:xfrm>
            <a:off x="3386372" y="3437656"/>
            <a:ext cx="6150076" cy="1815882"/>
          </a:xfrm>
          <a:prstGeom prst="rect">
            <a:avLst/>
          </a:prstGeom>
          <a:noFill/>
        </p:spPr>
        <p:txBody>
          <a:bodyPr wrap="square">
            <a:spAutoFit/>
          </a:bodyPr>
          <a:lstStyle/>
          <a:p>
            <a:r>
              <a:rPr lang="en-US" sz="1600" b="1" dirty="0">
                <a:solidFill>
                  <a:schemeClr val="bg1"/>
                </a:solidFill>
              </a:rPr>
              <a:t>Pedagogy</a:t>
            </a:r>
          </a:p>
          <a:p>
            <a:pPr marL="285750" indent="-285750">
              <a:buFont typeface="Wingdings" panose="05000000000000000000" pitchFamily="2" charset="2"/>
              <a:buChar char="q"/>
            </a:pPr>
            <a:r>
              <a:rPr lang="en-US" sz="1600" dirty="0">
                <a:solidFill>
                  <a:schemeClr val="bg1"/>
                </a:solidFill>
              </a:rPr>
              <a:t>Live classes with choices of online, offline and hybrid participation</a:t>
            </a:r>
          </a:p>
          <a:p>
            <a:pPr marL="285750" indent="-285750">
              <a:buFont typeface="Wingdings" panose="05000000000000000000" pitchFamily="2" charset="2"/>
              <a:buChar char="q"/>
            </a:pPr>
            <a:r>
              <a:rPr lang="en-US" sz="1600" dirty="0">
                <a:solidFill>
                  <a:schemeClr val="bg1"/>
                </a:solidFill>
              </a:rPr>
              <a:t>Conceptual learning with hands-on-practice</a:t>
            </a:r>
          </a:p>
          <a:p>
            <a:pPr marL="285750" indent="-285750">
              <a:buFont typeface="Wingdings" panose="05000000000000000000" pitchFamily="2" charset="2"/>
              <a:buChar char="q"/>
            </a:pPr>
            <a:r>
              <a:rPr lang="en-US" sz="1600" dirty="0">
                <a:solidFill>
                  <a:schemeClr val="bg1"/>
                </a:solidFill>
              </a:rPr>
              <a:t>Facilitation by international industry experts as coach and guest speakers</a:t>
            </a:r>
          </a:p>
          <a:p>
            <a:endParaRPr lang="en-US" sz="1600" dirty="0">
              <a:solidFill>
                <a:schemeClr val="bg1"/>
              </a:solidFill>
            </a:endParaRPr>
          </a:p>
        </p:txBody>
      </p:sp>
      <p:sp>
        <p:nvSpPr>
          <p:cNvPr id="6" name="TextBox 5">
            <a:extLst>
              <a:ext uri="{FF2B5EF4-FFF2-40B4-BE49-F238E27FC236}">
                <a16:creationId xmlns:a16="http://schemas.microsoft.com/office/drawing/2014/main" id="{C0D316E7-C9BC-86E3-0A33-7DACBD864EC0}"/>
              </a:ext>
            </a:extLst>
          </p:cNvPr>
          <p:cNvSpPr txBox="1"/>
          <p:nvPr/>
        </p:nvSpPr>
        <p:spPr>
          <a:xfrm>
            <a:off x="3386372" y="2173285"/>
            <a:ext cx="6150076" cy="1200329"/>
          </a:xfrm>
          <a:prstGeom prst="rect">
            <a:avLst/>
          </a:prstGeom>
          <a:noFill/>
        </p:spPr>
        <p:txBody>
          <a:bodyPr wrap="square">
            <a:spAutoFit/>
          </a:bodyPr>
          <a:lstStyle/>
          <a:p>
            <a:r>
              <a:rPr lang="en-US" sz="1600" b="1" dirty="0">
                <a:solidFill>
                  <a:schemeClr val="bg1"/>
                </a:solidFill>
              </a:rPr>
              <a:t>Who should attend?</a:t>
            </a:r>
          </a:p>
          <a:p>
            <a:pPr marL="285750" indent="-285750">
              <a:buFont typeface="Wingdings" panose="05000000000000000000" pitchFamily="2" charset="2"/>
              <a:buChar char="q"/>
            </a:pPr>
            <a:r>
              <a:rPr lang="en-US" sz="1400" dirty="0">
                <a:solidFill>
                  <a:schemeClr val="bg1"/>
                </a:solidFill>
              </a:rPr>
              <a:t>Working professionals from field of BFSI (Banking , Financial Services and Insurance), Logistics &amp; Supply Chain, Healthcare, Telecom, Research, Entrepreneurs, Business School Students, Freelancers</a:t>
            </a:r>
          </a:p>
          <a:p>
            <a:pPr marL="285750" indent="-285750">
              <a:buFont typeface="Wingdings" panose="05000000000000000000" pitchFamily="2" charset="2"/>
              <a:buChar char="q"/>
            </a:pPr>
            <a:endParaRPr lang="en-US" sz="1400" dirty="0">
              <a:solidFill>
                <a:schemeClr val="bg1"/>
              </a:solidFill>
            </a:endParaRPr>
          </a:p>
        </p:txBody>
      </p:sp>
      <p:sp>
        <p:nvSpPr>
          <p:cNvPr id="12" name="TextBox 11">
            <a:extLst>
              <a:ext uri="{FF2B5EF4-FFF2-40B4-BE49-F238E27FC236}">
                <a16:creationId xmlns:a16="http://schemas.microsoft.com/office/drawing/2014/main" id="{69F9009E-5F61-0C27-C25C-72DE51EF34C8}"/>
              </a:ext>
            </a:extLst>
          </p:cNvPr>
          <p:cNvSpPr txBox="1"/>
          <p:nvPr/>
        </p:nvSpPr>
        <p:spPr>
          <a:xfrm>
            <a:off x="3425701" y="5042118"/>
            <a:ext cx="6150076" cy="1323439"/>
          </a:xfrm>
          <a:prstGeom prst="rect">
            <a:avLst/>
          </a:prstGeom>
          <a:noFill/>
        </p:spPr>
        <p:txBody>
          <a:bodyPr wrap="square">
            <a:spAutoFit/>
          </a:bodyPr>
          <a:lstStyle/>
          <a:p>
            <a:r>
              <a:rPr lang="en-US" sz="1600" b="1" dirty="0">
                <a:solidFill>
                  <a:schemeClr val="bg1"/>
                </a:solidFill>
              </a:rPr>
              <a:t>How to register?</a:t>
            </a:r>
          </a:p>
          <a:p>
            <a:pPr marL="285750" indent="-285750">
              <a:buFont typeface="Wingdings" panose="05000000000000000000" pitchFamily="2" charset="2"/>
              <a:buChar char="q"/>
            </a:pPr>
            <a:r>
              <a:rPr lang="en-US" sz="1600" dirty="0">
                <a:solidFill>
                  <a:schemeClr val="bg1"/>
                </a:solidFill>
              </a:rPr>
              <a:t>Click the registration link</a:t>
            </a:r>
          </a:p>
          <a:p>
            <a:pPr marL="285750" indent="-285750">
              <a:buFont typeface="Wingdings" panose="05000000000000000000" pitchFamily="2" charset="2"/>
              <a:buChar char="q"/>
            </a:pPr>
            <a:r>
              <a:rPr lang="en-US" sz="1600" dirty="0">
                <a:solidFill>
                  <a:schemeClr val="bg1"/>
                </a:solidFill>
              </a:rPr>
              <a:t>Fill in your personal and professional details</a:t>
            </a:r>
          </a:p>
          <a:p>
            <a:pPr marL="285750" indent="-285750">
              <a:buFont typeface="Wingdings" panose="05000000000000000000" pitchFamily="2" charset="2"/>
              <a:buChar char="q"/>
            </a:pPr>
            <a:r>
              <a:rPr lang="en-US" sz="1600" dirty="0">
                <a:solidFill>
                  <a:schemeClr val="bg1"/>
                </a:solidFill>
              </a:rPr>
              <a:t>Pay online with given bank details. No cash will be accepted</a:t>
            </a:r>
          </a:p>
          <a:p>
            <a:endParaRPr lang="en-US" sz="1600" dirty="0">
              <a:solidFill>
                <a:schemeClr val="bg1"/>
              </a:solidFill>
            </a:endParaRPr>
          </a:p>
        </p:txBody>
      </p:sp>
    </p:spTree>
    <p:extLst>
      <p:ext uri="{BB962C8B-B14F-4D97-AF65-F5344CB8AC3E}">
        <p14:creationId xmlns:p14="http://schemas.microsoft.com/office/powerpoint/2010/main" val="1119826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a:extLst>
            <a:ext uri="{FF2B5EF4-FFF2-40B4-BE49-F238E27FC236}">
              <a16:creationId xmlns:a16="http://schemas.microsoft.com/office/drawing/2014/main" id="{82EE3090-AFEE-8062-D8F9-2276732EBD0A}"/>
            </a:ext>
          </a:extLst>
        </p:cNvPr>
        <p:cNvGrpSpPr/>
        <p:nvPr/>
      </p:nvGrpSpPr>
      <p:grpSpPr>
        <a:xfrm>
          <a:off x="0" y="0"/>
          <a:ext cx="0" cy="0"/>
          <a:chOff x="0" y="0"/>
          <a:chExt cx="0" cy="0"/>
        </a:xfrm>
      </p:grpSpPr>
      <p:sp>
        <p:nvSpPr>
          <p:cNvPr id="42" name="Rectangle 41">
            <a:extLst>
              <a:ext uri="{FF2B5EF4-FFF2-40B4-BE49-F238E27FC236}">
                <a16:creationId xmlns:a16="http://schemas.microsoft.com/office/drawing/2014/main" id="{5E9D5B25-095E-C91E-76E8-F7DBE873E411}"/>
              </a:ext>
            </a:extLst>
          </p:cNvPr>
          <p:cNvSpPr/>
          <p:nvPr/>
        </p:nvSpPr>
        <p:spPr>
          <a:xfrm>
            <a:off x="2031873" y="507191"/>
            <a:ext cx="9202184" cy="584775"/>
          </a:xfrm>
          <a:prstGeom prst="rect">
            <a:avLst/>
          </a:prstGeom>
          <a:noFill/>
        </p:spPr>
        <p:txBody>
          <a:bodyPr wrap="square" lIns="91440" tIns="45720" rIns="91440" bIns="45720">
            <a:spAutoFit/>
          </a:bodyPr>
          <a:lstStyle/>
          <a:p>
            <a:pPr algn="ctr"/>
            <a:r>
              <a:rPr lang="en-US" sz="3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MEET OUR FACILITATORS AND GUEST SPEAKERS</a:t>
            </a:r>
          </a:p>
        </p:txBody>
      </p:sp>
      <p:pic>
        <p:nvPicPr>
          <p:cNvPr id="54" name="Picture 53">
            <a:extLst>
              <a:ext uri="{FF2B5EF4-FFF2-40B4-BE49-F238E27FC236}">
                <a16:creationId xmlns:a16="http://schemas.microsoft.com/office/drawing/2014/main" id="{B2112817-F72C-E74A-4DCD-075C004B36D0}"/>
              </a:ext>
            </a:extLst>
          </p:cNvPr>
          <p:cNvPicPr>
            <a:picLocks noChangeAspect="1"/>
          </p:cNvPicPr>
          <p:nvPr/>
        </p:nvPicPr>
        <p:blipFill>
          <a:blip r:embed="rId3">
            <a:extLst>
              <a:ext uri="{28A0092B-C50C-407E-A947-70E740481C1C}">
                <a14:useLocalDpi xmlns:a14="http://schemas.microsoft.com/office/drawing/2010/main" val="0"/>
              </a:ext>
            </a:extLst>
          </a:blip>
          <a:srcRect l="28305" t="44366" r="29461" b="40980"/>
          <a:stretch>
            <a:fillRect/>
          </a:stretch>
        </p:blipFill>
        <p:spPr>
          <a:xfrm>
            <a:off x="39983" y="46637"/>
            <a:ext cx="1318578" cy="506190"/>
          </a:xfrm>
          <a:prstGeom prst="rect">
            <a:avLst/>
          </a:prstGeom>
          <a:noFill/>
          <a:ln>
            <a:noFill/>
          </a:ln>
        </p:spPr>
      </p:pic>
      <p:sp>
        <p:nvSpPr>
          <p:cNvPr id="26" name="TextBox 25">
            <a:extLst>
              <a:ext uri="{FF2B5EF4-FFF2-40B4-BE49-F238E27FC236}">
                <a16:creationId xmlns:a16="http://schemas.microsoft.com/office/drawing/2014/main" id="{B4736C53-FC97-E9D9-9AF9-AF978F966D25}"/>
              </a:ext>
            </a:extLst>
          </p:cNvPr>
          <p:cNvSpPr txBox="1"/>
          <p:nvPr/>
        </p:nvSpPr>
        <p:spPr>
          <a:xfrm>
            <a:off x="5692878" y="3322657"/>
            <a:ext cx="6135328" cy="369332"/>
          </a:xfrm>
          <a:prstGeom prst="rect">
            <a:avLst/>
          </a:prstGeom>
          <a:noFill/>
        </p:spPr>
        <p:txBody>
          <a:bodyPr wrap="square">
            <a:spAutoFit/>
          </a:bodyPr>
          <a:lstStyle/>
          <a:p>
            <a:endParaRPr lang="en-IN" dirty="0">
              <a:solidFill>
                <a:schemeClr val="bg1"/>
              </a:solidFill>
            </a:endParaRPr>
          </a:p>
        </p:txBody>
      </p:sp>
      <p:grpSp>
        <p:nvGrpSpPr>
          <p:cNvPr id="37" name="Group 36">
            <a:extLst>
              <a:ext uri="{FF2B5EF4-FFF2-40B4-BE49-F238E27FC236}">
                <a16:creationId xmlns:a16="http://schemas.microsoft.com/office/drawing/2014/main" id="{E935530F-50ED-E8CC-DE13-DBE8E395A389}"/>
              </a:ext>
            </a:extLst>
          </p:cNvPr>
          <p:cNvGrpSpPr/>
          <p:nvPr/>
        </p:nvGrpSpPr>
        <p:grpSpPr>
          <a:xfrm>
            <a:off x="6337438" y="1392321"/>
            <a:ext cx="5608756" cy="2225919"/>
            <a:chOff x="6337438" y="1392321"/>
            <a:chExt cx="5608756" cy="2225919"/>
          </a:xfrm>
        </p:grpSpPr>
        <p:pic>
          <p:nvPicPr>
            <p:cNvPr id="18" name="Picture 17" descr="A person in a white shirt and tie&#10;&#10;Description automatically generated">
              <a:extLst>
                <a:ext uri="{FF2B5EF4-FFF2-40B4-BE49-F238E27FC236}">
                  <a16:creationId xmlns:a16="http://schemas.microsoft.com/office/drawing/2014/main" id="{AF395790-8791-EC70-B562-DAAD3971C3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6347" y="1392321"/>
              <a:ext cx="2026461" cy="1577715"/>
            </a:xfrm>
            <a:prstGeom prst="ellipse">
              <a:avLst/>
            </a:prstGeom>
            <a:ln>
              <a:noFill/>
            </a:ln>
            <a:effectLst>
              <a:softEdge rad="112500"/>
            </a:effectLst>
          </p:spPr>
        </p:pic>
        <p:sp>
          <p:nvSpPr>
            <p:cNvPr id="21" name="TextBox 20">
              <a:extLst>
                <a:ext uri="{FF2B5EF4-FFF2-40B4-BE49-F238E27FC236}">
                  <a16:creationId xmlns:a16="http://schemas.microsoft.com/office/drawing/2014/main" id="{BCC289C3-276E-5505-4620-4EC6F9EAD7C6}"/>
                </a:ext>
              </a:extLst>
            </p:cNvPr>
            <p:cNvSpPr txBox="1"/>
            <p:nvPr/>
          </p:nvSpPr>
          <p:spPr>
            <a:xfrm>
              <a:off x="9488129" y="2971909"/>
              <a:ext cx="2458065" cy="646331"/>
            </a:xfrm>
            <a:prstGeom prst="rect">
              <a:avLst/>
            </a:prstGeom>
            <a:noFill/>
          </p:spPr>
          <p:txBody>
            <a:bodyPr wrap="square" rtlCol="0">
              <a:spAutoFit/>
            </a:bodyPr>
            <a:lstStyle/>
            <a:p>
              <a:pPr algn="ctr"/>
              <a:r>
                <a:rPr lang="en-US" dirty="0">
                  <a:solidFill>
                    <a:schemeClr val="bg1"/>
                  </a:solidFill>
                </a:rPr>
                <a:t> Vaibhav Bhatnagar</a:t>
              </a:r>
            </a:p>
            <a:p>
              <a:r>
                <a:rPr lang="en-US" dirty="0">
                  <a:solidFill>
                    <a:schemeClr val="bg1"/>
                  </a:solidFill>
                </a:rPr>
                <a:t>Cyber Security Expert</a:t>
              </a:r>
              <a:endParaRPr lang="en-IN" dirty="0">
                <a:solidFill>
                  <a:schemeClr val="bg1"/>
                </a:solidFill>
              </a:endParaRPr>
            </a:p>
          </p:txBody>
        </p:sp>
        <p:sp>
          <p:nvSpPr>
            <p:cNvPr id="29" name="TextBox 28">
              <a:extLst>
                <a:ext uri="{FF2B5EF4-FFF2-40B4-BE49-F238E27FC236}">
                  <a16:creationId xmlns:a16="http://schemas.microsoft.com/office/drawing/2014/main" id="{80C6909A-19D6-329C-F29E-ED461C97A574}"/>
                </a:ext>
              </a:extLst>
            </p:cNvPr>
            <p:cNvSpPr txBox="1"/>
            <p:nvPr/>
          </p:nvSpPr>
          <p:spPr>
            <a:xfrm>
              <a:off x="6337438" y="1407092"/>
              <a:ext cx="3194116" cy="2031325"/>
            </a:xfrm>
            <a:prstGeom prst="rect">
              <a:avLst/>
            </a:prstGeom>
            <a:noFill/>
          </p:spPr>
          <p:txBody>
            <a:bodyPr wrap="square" rtlCol="0">
              <a:spAutoFit/>
            </a:bodyPr>
            <a:lstStyle/>
            <a:p>
              <a:r>
                <a:rPr lang="en-US" sz="1400" dirty="0">
                  <a:solidFill>
                    <a:schemeClr val="bg1"/>
                  </a:solidFill>
                </a:rPr>
                <a:t>“Vaibhav is a highly skilled Cyber Security professional with extensive experience in network engineering and technical support. He is proficient in securing IT infrastructures, implementing advanced security protocols and managing risk assessments to safeguard systems from cyber threats.”</a:t>
              </a:r>
              <a:endParaRPr lang="en-IN" sz="1400" dirty="0">
                <a:solidFill>
                  <a:schemeClr val="bg1"/>
                </a:solidFill>
              </a:endParaRPr>
            </a:p>
          </p:txBody>
        </p:sp>
      </p:grpSp>
      <p:pic>
        <p:nvPicPr>
          <p:cNvPr id="31" name="Picture 30">
            <a:extLst>
              <a:ext uri="{FF2B5EF4-FFF2-40B4-BE49-F238E27FC236}">
                <a16:creationId xmlns:a16="http://schemas.microsoft.com/office/drawing/2014/main" id="{CBAA58A2-CE4E-4EA8-255A-D3BCC7041C90}"/>
              </a:ext>
            </a:extLst>
          </p:cNvPr>
          <p:cNvPicPr>
            <a:picLocks noChangeAspect="1"/>
          </p:cNvPicPr>
          <p:nvPr/>
        </p:nvPicPr>
        <p:blipFill>
          <a:blip r:embed="rId5"/>
          <a:stretch>
            <a:fillRect/>
          </a:stretch>
        </p:blipFill>
        <p:spPr>
          <a:xfrm>
            <a:off x="232258" y="1200325"/>
            <a:ext cx="1893303" cy="1691787"/>
          </a:xfrm>
          <a:prstGeom prst="ellipse">
            <a:avLst/>
          </a:prstGeom>
          <a:ln>
            <a:noFill/>
          </a:ln>
          <a:effectLst>
            <a:softEdge rad="112500"/>
          </a:effectLst>
        </p:spPr>
      </p:pic>
      <p:sp>
        <p:nvSpPr>
          <p:cNvPr id="32" name="TextBox 31">
            <a:extLst>
              <a:ext uri="{FF2B5EF4-FFF2-40B4-BE49-F238E27FC236}">
                <a16:creationId xmlns:a16="http://schemas.microsoft.com/office/drawing/2014/main" id="{60ADC86F-7C5F-C24A-7F03-94E706C3A183}"/>
              </a:ext>
            </a:extLst>
          </p:cNvPr>
          <p:cNvSpPr txBox="1"/>
          <p:nvPr/>
        </p:nvSpPr>
        <p:spPr>
          <a:xfrm>
            <a:off x="129528" y="2990483"/>
            <a:ext cx="2729415" cy="1200329"/>
          </a:xfrm>
          <a:prstGeom prst="rect">
            <a:avLst/>
          </a:prstGeom>
          <a:noFill/>
          <a:scene3d>
            <a:camera prst="perspectiveBelow"/>
            <a:lightRig rig="threePt" dir="t"/>
          </a:scene3d>
        </p:spPr>
        <p:txBody>
          <a:bodyPr wrap="square" rtlCol="0">
            <a:spAutoFit/>
          </a:bodyPr>
          <a:lstStyle/>
          <a:p>
            <a:pPr algn="ctr"/>
            <a:r>
              <a:rPr lang="en-US" dirty="0">
                <a:solidFill>
                  <a:schemeClr val="bg1"/>
                </a:solidFill>
              </a:rPr>
              <a:t>Eno Eka</a:t>
            </a:r>
          </a:p>
          <a:p>
            <a:r>
              <a:rPr lang="en-US" dirty="0">
                <a:solidFill>
                  <a:schemeClr val="bg1"/>
                </a:solidFill>
              </a:rPr>
              <a:t>CEO &amp; Founder of the Business Analysis School</a:t>
            </a:r>
          </a:p>
        </p:txBody>
      </p:sp>
      <p:sp>
        <p:nvSpPr>
          <p:cNvPr id="33" name="TextBox 32">
            <a:extLst>
              <a:ext uri="{FF2B5EF4-FFF2-40B4-BE49-F238E27FC236}">
                <a16:creationId xmlns:a16="http://schemas.microsoft.com/office/drawing/2014/main" id="{63A67E0C-F6F4-C83E-287B-93A7026AC40C}"/>
              </a:ext>
            </a:extLst>
          </p:cNvPr>
          <p:cNvSpPr txBox="1"/>
          <p:nvPr/>
        </p:nvSpPr>
        <p:spPr>
          <a:xfrm>
            <a:off x="2389239" y="1397138"/>
            <a:ext cx="3185651" cy="1815882"/>
          </a:xfrm>
          <a:prstGeom prst="rect">
            <a:avLst/>
          </a:prstGeom>
          <a:noFill/>
          <a:scene3d>
            <a:camera prst="perspectiveBelow"/>
            <a:lightRig rig="threePt" dir="t"/>
          </a:scene3d>
        </p:spPr>
        <p:txBody>
          <a:bodyPr wrap="square" rtlCol="0">
            <a:spAutoFit/>
          </a:bodyPr>
          <a:lstStyle/>
          <a:p>
            <a:r>
              <a:rPr lang="en-US" sz="1400" dirty="0">
                <a:solidFill>
                  <a:schemeClr val="bg1"/>
                </a:solidFill>
              </a:rPr>
              <a:t>“Eno Eka is the founder of the Business Analysis School and change manager based in Calgary., Alberta. She is an award-winning career coach and speaker who has been recognized for helping more than 20000 professionals around the world kickstart their professional careers.”</a:t>
            </a:r>
            <a:endParaRPr lang="en-IN" sz="1400" dirty="0">
              <a:solidFill>
                <a:schemeClr val="bg1"/>
              </a:solidFill>
            </a:endParaRPr>
          </a:p>
        </p:txBody>
      </p:sp>
      <p:pic>
        <p:nvPicPr>
          <p:cNvPr id="35" name="Picture 34">
            <a:extLst>
              <a:ext uri="{FF2B5EF4-FFF2-40B4-BE49-F238E27FC236}">
                <a16:creationId xmlns:a16="http://schemas.microsoft.com/office/drawing/2014/main" id="{882ACE8B-E2C1-F2BC-5AC9-4E928BECDC5F}"/>
              </a:ext>
            </a:extLst>
          </p:cNvPr>
          <p:cNvPicPr>
            <a:picLocks noChangeAspect="1"/>
          </p:cNvPicPr>
          <p:nvPr/>
        </p:nvPicPr>
        <p:blipFill>
          <a:blip r:embed="rId6"/>
          <a:stretch>
            <a:fillRect/>
          </a:stretch>
        </p:blipFill>
        <p:spPr>
          <a:xfrm>
            <a:off x="129528" y="4289184"/>
            <a:ext cx="1443633" cy="1592620"/>
          </a:xfrm>
          <a:prstGeom prst="ellipse">
            <a:avLst/>
          </a:prstGeom>
          <a:ln>
            <a:noFill/>
          </a:ln>
          <a:effectLst>
            <a:softEdge rad="112500"/>
          </a:effectLst>
        </p:spPr>
      </p:pic>
      <p:sp>
        <p:nvSpPr>
          <p:cNvPr id="38" name="TextBox 37">
            <a:extLst>
              <a:ext uri="{FF2B5EF4-FFF2-40B4-BE49-F238E27FC236}">
                <a16:creationId xmlns:a16="http://schemas.microsoft.com/office/drawing/2014/main" id="{D20B5008-F4C3-A56A-F281-B10BCF36C135}"/>
              </a:ext>
            </a:extLst>
          </p:cNvPr>
          <p:cNvSpPr txBox="1"/>
          <p:nvPr/>
        </p:nvSpPr>
        <p:spPr>
          <a:xfrm>
            <a:off x="0" y="5881804"/>
            <a:ext cx="2458065" cy="923330"/>
          </a:xfrm>
          <a:prstGeom prst="rect">
            <a:avLst/>
          </a:prstGeom>
          <a:noFill/>
        </p:spPr>
        <p:txBody>
          <a:bodyPr wrap="square" rtlCol="0">
            <a:spAutoFit/>
          </a:bodyPr>
          <a:lstStyle/>
          <a:p>
            <a:pPr algn="ctr"/>
            <a:r>
              <a:rPr lang="en-US" dirty="0">
                <a:solidFill>
                  <a:schemeClr val="bg1"/>
                </a:solidFill>
              </a:rPr>
              <a:t>Anand Jha</a:t>
            </a:r>
          </a:p>
          <a:p>
            <a:r>
              <a:rPr lang="en-US" dirty="0">
                <a:solidFill>
                  <a:schemeClr val="bg1"/>
                </a:solidFill>
              </a:rPr>
              <a:t>Project Management Expert</a:t>
            </a:r>
          </a:p>
        </p:txBody>
      </p:sp>
      <p:sp>
        <p:nvSpPr>
          <p:cNvPr id="39" name="TextBox 38">
            <a:extLst>
              <a:ext uri="{FF2B5EF4-FFF2-40B4-BE49-F238E27FC236}">
                <a16:creationId xmlns:a16="http://schemas.microsoft.com/office/drawing/2014/main" id="{00CD508A-B4AF-B7EB-711A-CDE31C8FFD59}"/>
              </a:ext>
            </a:extLst>
          </p:cNvPr>
          <p:cNvSpPr txBox="1"/>
          <p:nvPr/>
        </p:nvSpPr>
        <p:spPr>
          <a:xfrm>
            <a:off x="2161081" y="4113833"/>
            <a:ext cx="3443305" cy="2462213"/>
          </a:xfrm>
          <a:prstGeom prst="rect">
            <a:avLst/>
          </a:prstGeom>
          <a:noFill/>
        </p:spPr>
        <p:txBody>
          <a:bodyPr wrap="square" rtlCol="0">
            <a:spAutoFit/>
          </a:bodyPr>
          <a:lstStyle/>
          <a:p>
            <a:r>
              <a:rPr lang="en-US" sz="1400" dirty="0">
                <a:solidFill>
                  <a:schemeClr val="bg1"/>
                </a:solidFill>
              </a:rPr>
              <a:t>“Anand is a highly qualified professional, holding degrees in mechanical engineering and management, complemented by certifications in BB-MB in Six Sigma and project management. Anand excels in offering strategic guidance, shaping organizational structures and providing visionary leadership to elevate business excellence within the manufacturing and service sectors.”</a:t>
            </a:r>
            <a:endParaRPr lang="en-IN" sz="1400" dirty="0">
              <a:solidFill>
                <a:schemeClr val="bg1"/>
              </a:solidFill>
            </a:endParaRPr>
          </a:p>
        </p:txBody>
      </p:sp>
      <p:pic>
        <p:nvPicPr>
          <p:cNvPr id="44" name="Picture 43">
            <a:extLst>
              <a:ext uri="{FF2B5EF4-FFF2-40B4-BE49-F238E27FC236}">
                <a16:creationId xmlns:a16="http://schemas.microsoft.com/office/drawing/2014/main" id="{54BDBB72-0B4E-B34B-34B6-9A0A574D6F7E}"/>
              </a:ext>
            </a:extLst>
          </p:cNvPr>
          <p:cNvPicPr>
            <a:picLocks noChangeAspect="1"/>
          </p:cNvPicPr>
          <p:nvPr/>
        </p:nvPicPr>
        <p:blipFill>
          <a:blip r:embed="rId7"/>
          <a:stretch>
            <a:fillRect/>
          </a:stretch>
        </p:blipFill>
        <p:spPr>
          <a:xfrm>
            <a:off x="9682402" y="4190812"/>
            <a:ext cx="1920406" cy="1905165"/>
          </a:xfrm>
          <a:prstGeom prst="ellipse">
            <a:avLst/>
          </a:prstGeom>
          <a:ln>
            <a:noFill/>
          </a:ln>
          <a:effectLst>
            <a:softEdge rad="112500"/>
          </a:effectLst>
        </p:spPr>
      </p:pic>
      <p:sp>
        <p:nvSpPr>
          <p:cNvPr id="45" name="TextBox 44">
            <a:extLst>
              <a:ext uri="{FF2B5EF4-FFF2-40B4-BE49-F238E27FC236}">
                <a16:creationId xmlns:a16="http://schemas.microsoft.com/office/drawing/2014/main" id="{15E8082B-01DE-25BB-91CC-B88211B7BAC2}"/>
              </a:ext>
            </a:extLst>
          </p:cNvPr>
          <p:cNvSpPr txBox="1"/>
          <p:nvPr/>
        </p:nvSpPr>
        <p:spPr>
          <a:xfrm>
            <a:off x="9222658" y="6004865"/>
            <a:ext cx="2917809" cy="923330"/>
          </a:xfrm>
          <a:prstGeom prst="rect">
            <a:avLst/>
          </a:prstGeom>
          <a:noFill/>
        </p:spPr>
        <p:txBody>
          <a:bodyPr wrap="square" rtlCol="0">
            <a:spAutoFit/>
          </a:bodyPr>
          <a:lstStyle/>
          <a:p>
            <a:pPr algn="ctr"/>
            <a:r>
              <a:rPr lang="en-US" dirty="0">
                <a:solidFill>
                  <a:schemeClr val="bg1"/>
                </a:solidFill>
              </a:rPr>
              <a:t>Anup Kumar</a:t>
            </a:r>
          </a:p>
          <a:p>
            <a:r>
              <a:rPr lang="en-US" dirty="0">
                <a:solidFill>
                  <a:schemeClr val="bg1"/>
                </a:solidFill>
              </a:rPr>
              <a:t>Data Scientist &amp; Business Excellence Expert</a:t>
            </a:r>
          </a:p>
        </p:txBody>
      </p:sp>
      <p:sp>
        <p:nvSpPr>
          <p:cNvPr id="46" name="TextBox 45">
            <a:extLst>
              <a:ext uri="{FF2B5EF4-FFF2-40B4-BE49-F238E27FC236}">
                <a16:creationId xmlns:a16="http://schemas.microsoft.com/office/drawing/2014/main" id="{AF29DA86-641F-69EF-D18C-03A2151334C0}"/>
              </a:ext>
            </a:extLst>
          </p:cNvPr>
          <p:cNvSpPr txBox="1"/>
          <p:nvPr/>
        </p:nvSpPr>
        <p:spPr>
          <a:xfrm>
            <a:off x="6337438" y="4214837"/>
            <a:ext cx="3238909" cy="2246769"/>
          </a:xfrm>
          <a:prstGeom prst="rect">
            <a:avLst/>
          </a:prstGeom>
          <a:noFill/>
        </p:spPr>
        <p:txBody>
          <a:bodyPr wrap="square" rtlCol="0">
            <a:spAutoFit/>
          </a:bodyPr>
          <a:lstStyle/>
          <a:p>
            <a:r>
              <a:rPr lang="en-US" sz="1400" dirty="0">
                <a:solidFill>
                  <a:schemeClr val="bg1"/>
                </a:solidFill>
              </a:rPr>
              <a:t>“Anup is an expert in Business Analytics with 22 years of experience in banking, telecom, contact centers, supply chain, logistics, ecommerce and education space. He is also an expert in applying Six Sigma, machine learning, Artificial Intelligence, PDCA and ISO 9001. Possesses excellent understanding of work culture, customer needs, in markets of Africa and India.”</a:t>
            </a:r>
            <a:endParaRPr lang="en-IN" sz="1400" dirty="0">
              <a:solidFill>
                <a:schemeClr val="bg1"/>
              </a:solidFill>
            </a:endParaRPr>
          </a:p>
        </p:txBody>
      </p:sp>
    </p:spTree>
    <p:extLst>
      <p:ext uri="{BB962C8B-B14F-4D97-AF65-F5344CB8AC3E}">
        <p14:creationId xmlns:p14="http://schemas.microsoft.com/office/powerpoint/2010/main" val="3756957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54" name="Picture 53">
            <a:extLst>
              <a:ext uri="{FF2B5EF4-FFF2-40B4-BE49-F238E27FC236}">
                <a16:creationId xmlns:a16="http://schemas.microsoft.com/office/drawing/2014/main" id="{E9A58D48-A083-9A93-B4FA-AD227B04C3CC}"/>
              </a:ext>
            </a:extLst>
          </p:cNvPr>
          <p:cNvPicPr>
            <a:picLocks noChangeAspect="1"/>
          </p:cNvPicPr>
          <p:nvPr/>
        </p:nvPicPr>
        <p:blipFill>
          <a:blip r:embed="rId2">
            <a:extLst>
              <a:ext uri="{28A0092B-C50C-407E-A947-70E740481C1C}">
                <a14:useLocalDpi xmlns:a14="http://schemas.microsoft.com/office/drawing/2010/main" val="0"/>
              </a:ext>
            </a:extLst>
          </a:blip>
          <a:srcRect l="28305" t="44366" r="29461" b="40980"/>
          <a:stretch>
            <a:fillRect/>
          </a:stretch>
        </p:blipFill>
        <p:spPr>
          <a:xfrm>
            <a:off x="39983" y="46637"/>
            <a:ext cx="1318578" cy="506190"/>
          </a:xfrm>
          <a:prstGeom prst="rect">
            <a:avLst/>
          </a:prstGeom>
          <a:noFill/>
          <a:ln>
            <a:noFill/>
          </a:ln>
        </p:spPr>
      </p:pic>
      <p:sp>
        <p:nvSpPr>
          <p:cNvPr id="11" name="TextBox 10">
            <a:extLst>
              <a:ext uri="{FF2B5EF4-FFF2-40B4-BE49-F238E27FC236}">
                <a16:creationId xmlns:a16="http://schemas.microsoft.com/office/drawing/2014/main" id="{5C92009C-48CB-1567-DABD-F045C6002D7B}"/>
              </a:ext>
            </a:extLst>
          </p:cNvPr>
          <p:cNvSpPr txBox="1"/>
          <p:nvPr/>
        </p:nvSpPr>
        <p:spPr>
          <a:xfrm>
            <a:off x="39983" y="543308"/>
            <a:ext cx="11686438" cy="3416320"/>
          </a:xfrm>
          <a:prstGeom prst="rect">
            <a:avLst/>
          </a:prstGeom>
          <a:noFill/>
        </p:spPr>
        <p:txBody>
          <a:bodyPr wrap="square">
            <a:spAutoFit/>
          </a:bodyPr>
          <a:lstStyle/>
          <a:p>
            <a:r>
              <a:rPr lang="en-US" b="1" dirty="0">
                <a:solidFill>
                  <a:schemeClr val="bg1"/>
                </a:solidFill>
              </a:rPr>
              <a:t>What You’ll Gain From This Bootcamp:</a:t>
            </a:r>
          </a:p>
          <a:p>
            <a:pPr>
              <a:buFont typeface="+mj-lt"/>
              <a:buAutoNum type="arabicPeriod"/>
            </a:pPr>
            <a:r>
              <a:rPr lang="en-US" sz="1200" b="1" dirty="0">
                <a:solidFill>
                  <a:schemeClr val="bg1"/>
                </a:solidFill>
              </a:rPr>
              <a:t>Data Analytics</a:t>
            </a:r>
            <a:endParaRPr lang="en-US" sz="1200" dirty="0">
              <a:solidFill>
                <a:schemeClr val="bg1"/>
              </a:solidFill>
            </a:endParaRPr>
          </a:p>
          <a:p>
            <a:pPr marL="742950" lvl="1" indent="-285750">
              <a:buFont typeface="+mj-lt"/>
              <a:buAutoNum type="arabicPeriod"/>
            </a:pPr>
            <a:r>
              <a:rPr lang="en-US" sz="1200" b="1" dirty="0">
                <a:solidFill>
                  <a:schemeClr val="bg1"/>
                </a:solidFill>
              </a:rPr>
              <a:t>Benefits in Industries:</a:t>
            </a:r>
            <a:br>
              <a:rPr lang="en-US" sz="1200" dirty="0">
                <a:solidFill>
                  <a:schemeClr val="bg1"/>
                </a:solidFill>
              </a:rPr>
            </a:br>
            <a:r>
              <a:rPr lang="en-US" sz="1200" dirty="0">
                <a:solidFill>
                  <a:schemeClr val="bg1"/>
                </a:solidFill>
              </a:rPr>
              <a:t>Used for decision-making, market trends analysis, and improving business efficiency across industries such as BFSI, healthcare, retail, ecommerce and technology.</a:t>
            </a:r>
          </a:p>
          <a:p>
            <a:pPr marL="742950" lvl="1" indent="-285750">
              <a:buFont typeface="+mj-lt"/>
              <a:buAutoNum type="arabicPeriod"/>
            </a:pPr>
            <a:r>
              <a:rPr lang="en-US" sz="1200" b="1" dirty="0">
                <a:solidFill>
                  <a:schemeClr val="bg1"/>
                </a:solidFill>
              </a:rPr>
              <a:t>Job Scope in International Markets:</a:t>
            </a:r>
            <a:br>
              <a:rPr lang="en-US" sz="1200" dirty="0">
                <a:solidFill>
                  <a:schemeClr val="bg1"/>
                </a:solidFill>
              </a:rPr>
            </a:br>
            <a:r>
              <a:rPr lang="en-US" sz="1200" dirty="0">
                <a:solidFill>
                  <a:schemeClr val="bg1"/>
                </a:solidFill>
              </a:rPr>
              <a:t>Data Analyst, Data Scientist, Business Intelligence Analyst, and more.</a:t>
            </a:r>
          </a:p>
          <a:p>
            <a:pPr marL="742950" lvl="1" indent="-285750">
              <a:buFont typeface="+mj-lt"/>
              <a:buAutoNum type="arabicPeriod"/>
            </a:pPr>
            <a:r>
              <a:rPr lang="en-US" sz="1200" b="1" dirty="0">
                <a:solidFill>
                  <a:schemeClr val="bg1"/>
                </a:solidFill>
              </a:rPr>
              <a:t>Applications:</a:t>
            </a:r>
            <a:br>
              <a:rPr lang="en-US" sz="1200" dirty="0">
                <a:solidFill>
                  <a:schemeClr val="bg1"/>
                </a:solidFill>
              </a:rPr>
            </a:br>
            <a:r>
              <a:rPr lang="en-US" sz="1200" dirty="0">
                <a:solidFill>
                  <a:schemeClr val="bg1"/>
                </a:solidFill>
              </a:rPr>
              <a:t>Statistical Analysis With Tools like Excel, Tableau, Power BI, Python, and SQL.</a:t>
            </a:r>
          </a:p>
          <a:p>
            <a:pPr>
              <a:buFont typeface="+mj-lt"/>
              <a:buAutoNum type="arabicPeriod"/>
            </a:pPr>
            <a:r>
              <a:rPr lang="en-US" sz="1200" b="1" dirty="0">
                <a:solidFill>
                  <a:schemeClr val="bg1"/>
                </a:solidFill>
              </a:rPr>
              <a:t>Project Management</a:t>
            </a:r>
            <a:endParaRPr lang="en-US" sz="1200" dirty="0">
              <a:solidFill>
                <a:schemeClr val="bg1"/>
              </a:solidFill>
            </a:endParaRPr>
          </a:p>
          <a:p>
            <a:pPr marL="742950" lvl="1" indent="-285750">
              <a:buFont typeface="+mj-lt"/>
              <a:buAutoNum type="arabicPeriod"/>
            </a:pPr>
            <a:r>
              <a:rPr lang="en-US" sz="1200" b="1" dirty="0">
                <a:solidFill>
                  <a:schemeClr val="bg1"/>
                </a:solidFill>
              </a:rPr>
              <a:t>Benefits in Industries:</a:t>
            </a:r>
            <a:br>
              <a:rPr lang="en-US" sz="1200" dirty="0">
                <a:solidFill>
                  <a:schemeClr val="bg1"/>
                </a:solidFill>
              </a:rPr>
            </a:br>
            <a:r>
              <a:rPr lang="en-US" sz="1200" dirty="0">
                <a:solidFill>
                  <a:schemeClr val="bg1"/>
                </a:solidFill>
              </a:rPr>
              <a:t>Ensures project goals are achieved efficiently, saving time and resources in fields like IT, </a:t>
            </a:r>
          </a:p>
          <a:p>
            <a:pPr lvl="1"/>
            <a:r>
              <a:rPr lang="en-US" sz="1200" dirty="0">
                <a:solidFill>
                  <a:schemeClr val="bg1"/>
                </a:solidFill>
              </a:rPr>
              <a:t>          construction, marketing, and engineering.</a:t>
            </a:r>
          </a:p>
          <a:p>
            <a:pPr lvl="1"/>
            <a:r>
              <a:rPr lang="en-US" sz="1200" b="1" dirty="0">
                <a:solidFill>
                  <a:schemeClr val="bg1"/>
                </a:solidFill>
              </a:rPr>
              <a:t>2.      Job Scope in International Markets:</a:t>
            </a:r>
            <a:br>
              <a:rPr lang="en-US" sz="1200" dirty="0">
                <a:solidFill>
                  <a:schemeClr val="bg1"/>
                </a:solidFill>
              </a:rPr>
            </a:br>
            <a:r>
              <a:rPr lang="en-US" sz="1200" dirty="0">
                <a:solidFill>
                  <a:schemeClr val="bg1"/>
                </a:solidFill>
              </a:rPr>
              <a:t>          Project Manager, Scrum Master, Program Manager, and PMO roles.</a:t>
            </a:r>
          </a:p>
          <a:p>
            <a:pPr lvl="1"/>
            <a:r>
              <a:rPr lang="en-US" sz="1200" b="1" dirty="0">
                <a:solidFill>
                  <a:schemeClr val="bg1"/>
                </a:solidFill>
              </a:rPr>
              <a:t>3.      Applications:</a:t>
            </a:r>
            <a:br>
              <a:rPr lang="en-US" sz="1200" dirty="0">
                <a:solidFill>
                  <a:schemeClr val="bg1"/>
                </a:solidFill>
              </a:rPr>
            </a:br>
            <a:r>
              <a:rPr lang="en-US" sz="1200" dirty="0">
                <a:solidFill>
                  <a:schemeClr val="bg1"/>
                </a:solidFill>
              </a:rPr>
              <a:t>          Tools like Jira, Trello, Microsoft Project, and Agile methodologies.</a:t>
            </a:r>
          </a:p>
          <a:p>
            <a:endParaRPr lang="en-US" dirty="0">
              <a:solidFill>
                <a:schemeClr val="bg1"/>
              </a:solidFill>
            </a:endParaRPr>
          </a:p>
        </p:txBody>
      </p:sp>
      <p:sp>
        <p:nvSpPr>
          <p:cNvPr id="12" name="TextBox 11">
            <a:extLst>
              <a:ext uri="{FF2B5EF4-FFF2-40B4-BE49-F238E27FC236}">
                <a16:creationId xmlns:a16="http://schemas.microsoft.com/office/drawing/2014/main" id="{798744B8-2968-BCF8-44D2-DAF3AB17D139}"/>
              </a:ext>
            </a:extLst>
          </p:cNvPr>
          <p:cNvSpPr txBox="1"/>
          <p:nvPr/>
        </p:nvSpPr>
        <p:spPr>
          <a:xfrm>
            <a:off x="117988" y="3625644"/>
            <a:ext cx="11686438" cy="3600986"/>
          </a:xfrm>
          <a:prstGeom prst="rect">
            <a:avLst/>
          </a:prstGeom>
          <a:noFill/>
        </p:spPr>
        <p:txBody>
          <a:bodyPr wrap="square">
            <a:spAutoFit/>
          </a:bodyPr>
          <a:lstStyle/>
          <a:p>
            <a:r>
              <a:rPr lang="en-US" b="1" dirty="0">
                <a:solidFill>
                  <a:schemeClr val="bg1"/>
                </a:solidFill>
              </a:rPr>
              <a:t>     	     </a:t>
            </a:r>
          </a:p>
          <a:p>
            <a:r>
              <a:rPr lang="en-US" sz="1200" b="1" dirty="0">
                <a:solidFill>
                  <a:schemeClr val="bg1"/>
                </a:solidFill>
              </a:rPr>
              <a:t>3. Business Analysis</a:t>
            </a:r>
            <a:endParaRPr lang="en-US" sz="1200" dirty="0">
              <a:solidFill>
                <a:schemeClr val="bg1"/>
              </a:solidFill>
            </a:endParaRPr>
          </a:p>
          <a:p>
            <a:pPr marL="742950" lvl="1" indent="-285750">
              <a:buFont typeface="+mj-lt"/>
              <a:buAutoNum type="arabicPeriod"/>
            </a:pPr>
            <a:r>
              <a:rPr lang="en-US" sz="1200" b="1" dirty="0">
                <a:solidFill>
                  <a:schemeClr val="bg1"/>
                </a:solidFill>
              </a:rPr>
              <a:t>Benefits in Industries:</a:t>
            </a:r>
            <a:br>
              <a:rPr lang="en-US" sz="1200" dirty="0">
                <a:solidFill>
                  <a:schemeClr val="bg1"/>
                </a:solidFill>
              </a:rPr>
            </a:br>
            <a:r>
              <a:rPr lang="en-US" sz="1200" dirty="0">
                <a:solidFill>
                  <a:schemeClr val="bg1"/>
                </a:solidFill>
              </a:rPr>
              <a:t>Bridges the gap between business needs and technical solutions, optimizing business performance. </a:t>
            </a:r>
          </a:p>
          <a:p>
            <a:pPr lvl="1"/>
            <a:r>
              <a:rPr lang="en-US" sz="1200" dirty="0">
                <a:solidFill>
                  <a:schemeClr val="bg1"/>
                </a:solidFill>
              </a:rPr>
              <a:t>         Essential in sectors like banking, IT, and consultancy.</a:t>
            </a:r>
          </a:p>
          <a:p>
            <a:pPr lvl="1"/>
            <a:r>
              <a:rPr lang="en-US" sz="1200" b="1" dirty="0">
                <a:solidFill>
                  <a:schemeClr val="bg1"/>
                </a:solidFill>
              </a:rPr>
              <a:t>2.     Job Scope in International Markets:</a:t>
            </a:r>
            <a:br>
              <a:rPr lang="en-US" sz="1200" dirty="0">
                <a:solidFill>
                  <a:schemeClr val="bg1"/>
                </a:solidFill>
              </a:rPr>
            </a:br>
            <a:r>
              <a:rPr lang="en-US" sz="1200" dirty="0">
                <a:solidFill>
                  <a:schemeClr val="bg1"/>
                </a:solidFill>
              </a:rPr>
              <a:t>Business Analyst, Systems Analyst, Product Owner, and Consultant.</a:t>
            </a:r>
          </a:p>
          <a:p>
            <a:pPr lvl="1"/>
            <a:r>
              <a:rPr lang="en-US" sz="1200" b="1" dirty="0">
                <a:solidFill>
                  <a:schemeClr val="bg1"/>
                </a:solidFill>
              </a:rPr>
              <a:t>3.      Applications:</a:t>
            </a:r>
            <a:br>
              <a:rPr lang="en-US" sz="1200" dirty="0">
                <a:solidFill>
                  <a:schemeClr val="bg1"/>
                </a:solidFill>
              </a:rPr>
            </a:br>
            <a:r>
              <a:rPr lang="en-US" sz="1200" dirty="0">
                <a:solidFill>
                  <a:schemeClr val="bg1"/>
                </a:solidFill>
              </a:rPr>
              <a:t>          Tools like Visio, </a:t>
            </a:r>
            <a:r>
              <a:rPr lang="en-US" sz="1200" dirty="0" err="1">
                <a:solidFill>
                  <a:schemeClr val="bg1"/>
                </a:solidFill>
              </a:rPr>
              <a:t>Lucidchart</a:t>
            </a:r>
            <a:r>
              <a:rPr lang="en-US" sz="1200" dirty="0">
                <a:solidFill>
                  <a:schemeClr val="bg1"/>
                </a:solidFill>
              </a:rPr>
              <a:t>, Jira, and business process modeling tools.</a:t>
            </a:r>
          </a:p>
          <a:p>
            <a:r>
              <a:rPr lang="en-US" sz="1200" b="1" dirty="0">
                <a:solidFill>
                  <a:schemeClr val="bg1"/>
                </a:solidFill>
              </a:rPr>
              <a:t>4.   Cyber Security</a:t>
            </a:r>
            <a:endParaRPr lang="en-US" sz="1200" dirty="0">
              <a:solidFill>
                <a:schemeClr val="bg1"/>
              </a:solidFill>
            </a:endParaRPr>
          </a:p>
          <a:p>
            <a:pPr marL="742950" lvl="1" indent="-285750">
              <a:buFont typeface="+mj-lt"/>
              <a:buAutoNum type="arabicPeriod"/>
            </a:pPr>
            <a:r>
              <a:rPr lang="en-US" sz="1200" b="1" dirty="0">
                <a:solidFill>
                  <a:schemeClr val="bg1"/>
                </a:solidFill>
              </a:rPr>
              <a:t>Benefits in Industries:</a:t>
            </a:r>
            <a:br>
              <a:rPr lang="en-US" sz="1200" dirty="0">
                <a:solidFill>
                  <a:schemeClr val="bg1"/>
                </a:solidFill>
              </a:rPr>
            </a:br>
            <a:r>
              <a:rPr lang="en-US" sz="1200" dirty="0">
                <a:solidFill>
                  <a:schemeClr val="bg1"/>
                </a:solidFill>
              </a:rPr>
              <a:t>Protects organizations from data breaches, hacking, and cyber threats. Critical in finance, </a:t>
            </a:r>
          </a:p>
          <a:p>
            <a:pPr lvl="1"/>
            <a:r>
              <a:rPr lang="en-US" sz="1200" dirty="0">
                <a:solidFill>
                  <a:schemeClr val="bg1"/>
                </a:solidFill>
              </a:rPr>
              <a:t>         healthcare, e-commerce, and government sectors.</a:t>
            </a:r>
          </a:p>
          <a:p>
            <a:pPr marL="742950" lvl="1" indent="-285750">
              <a:buFont typeface="+mj-lt"/>
              <a:buAutoNum type="arabicPeriod"/>
            </a:pPr>
            <a:r>
              <a:rPr lang="en-US" sz="1200" b="1" dirty="0">
                <a:solidFill>
                  <a:schemeClr val="bg1"/>
                </a:solidFill>
              </a:rPr>
              <a:t>Job Scope in International Markets:</a:t>
            </a:r>
            <a:br>
              <a:rPr lang="en-US" sz="1200" dirty="0">
                <a:solidFill>
                  <a:schemeClr val="bg1"/>
                </a:solidFill>
              </a:rPr>
            </a:br>
            <a:r>
              <a:rPr lang="en-US" sz="1200" dirty="0">
                <a:solidFill>
                  <a:schemeClr val="bg1"/>
                </a:solidFill>
              </a:rPr>
              <a:t>Cybersecurity Analyst, Ethical Hacker, IT Security Consultant, and SOC Analyst.</a:t>
            </a:r>
          </a:p>
          <a:p>
            <a:pPr marL="742950" lvl="1" indent="-285750">
              <a:buFont typeface="+mj-lt"/>
              <a:buAutoNum type="arabicPeriod"/>
            </a:pPr>
            <a:r>
              <a:rPr lang="en-US" sz="1200" b="1" dirty="0">
                <a:solidFill>
                  <a:schemeClr val="bg1"/>
                </a:solidFill>
              </a:rPr>
              <a:t>Applications:</a:t>
            </a:r>
            <a:br>
              <a:rPr lang="en-US" sz="1200" dirty="0">
                <a:solidFill>
                  <a:schemeClr val="bg1"/>
                </a:solidFill>
              </a:rPr>
            </a:br>
            <a:r>
              <a:rPr lang="en-US" sz="1200" dirty="0">
                <a:solidFill>
                  <a:schemeClr val="bg1"/>
                </a:solidFill>
              </a:rPr>
              <a:t>Tools like Wireshark, Splunk, Nessus, and SIEM systems.</a:t>
            </a:r>
          </a:p>
          <a:p>
            <a:endParaRPr lang="en-US" dirty="0">
              <a:solidFill>
                <a:schemeClr val="bg1"/>
              </a:solidFill>
            </a:endParaRPr>
          </a:p>
        </p:txBody>
      </p:sp>
      <p:sp>
        <p:nvSpPr>
          <p:cNvPr id="14" name="TextBox 13">
            <a:extLst>
              <a:ext uri="{FF2B5EF4-FFF2-40B4-BE49-F238E27FC236}">
                <a16:creationId xmlns:a16="http://schemas.microsoft.com/office/drawing/2014/main" id="{D1F95855-08DE-F497-65F7-E8B224DA91CB}"/>
              </a:ext>
            </a:extLst>
          </p:cNvPr>
          <p:cNvSpPr txBox="1"/>
          <p:nvPr/>
        </p:nvSpPr>
        <p:spPr>
          <a:xfrm>
            <a:off x="7540288" y="1792607"/>
            <a:ext cx="4405906" cy="2031325"/>
          </a:xfrm>
          <a:prstGeom prst="rect">
            <a:avLst/>
          </a:prstGeom>
          <a:solidFill>
            <a:schemeClr val="accent1"/>
          </a:solidFill>
          <a:ln w="19050">
            <a:noFill/>
          </a:ln>
          <a:effectLst>
            <a:outerShdw blurRad="44450" dist="27940" dir="5400000" algn="ctr">
              <a:srgbClr val="000000">
                <a:alpha val="32000"/>
              </a:srgbClr>
            </a:outerShdw>
          </a:effectLst>
          <a:scene3d>
            <a:camera prst="perspectiveLeft"/>
            <a:lightRig rig="balanced" dir="t">
              <a:rot lat="0" lon="0" rev="8700000"/>
            </a:lightRig>
          </a:scene3d>
          <a:sp3d>
            <a:bevelT w="190500" h="38100"/>
          </a:sp3d>
        </p:spPr>
        <p:txBody>
          <a:bodyPr wrap="square">
            <a:spAutoFit/>
          </a:bodyPr>
          <a:lstStyle/>
          <a:p>
            <a:r>
              <a:rPr lang="en-US" sz="1400" b="1" dirty="0">
                <a:solidFill>
                  <a:schemeClr val="bg1"/>
                </a:solidFill>
              </a:rPr>
              <a:t>Key Features:</a:t>
            </a:r>
          </a:p>
          <a:p>
            <a:pPr>
              <a:buFont typeface="Arial" panose="020B0604020202020204" pitchFamily="34" charset="0"/>
              <a:buChar char="•"/>
            </a:pPr>
            <a:r>
              <a:rPr lang="en-US" sz="1400" dirty="0">
                <a:solidFill>
                  <a:schemeClr val="bg1"/>
                </a:solidFill>
              </a:rPr>
              <a:t>Expert-Led Sessions: Learn from </a:t>
            </a:r>
            <a:r>
              <a:rPr lang="en-US" sz="1400" b="1" dirty="0">
                <a:solidFill>
                  <a:schemeClr val="bg1"/>
                </a:solidFill>
              </a:rPr>
              <a:t>international industry leaders</a:t>
            </a:r>
            <a:r>
              <a:rPr lang="en-US" sz="1400" dirty="0">
                <a:solidFill>
                  <a:schemeClr val="bg1"/>
                </a:solidFill>
              </a:rPr>
              <a:t> with hands-on experience.</a:t>
            </a:r>
          </a:p>
          <a:p>
            <a:pPr>
              <a:buFont typeface="Arial" panose="020B0604020202020204" pitchFamily="34" charset="0"/>
              <a:buChar char="•"/>
            </a:pPr>
            <a:r>
              <a:rPr lang="en-US" sz="1400" dirty="0">
                <a:solidFill>
                  <a:schemeClr val="bg1"/>
                </a:solidFill>
              </a:rPr>
              <a:t>Networking Opportunities: Connect with professionals and peers from diverse fields.</a:t>
            </a:r>
          </a:p>
          <a:p>
            <a:pPr>
              <a:buFont typeface="Arial" panose="020B0604020202020204" pitchFamily="34" charset="0"/>
              <a:buChar char="•"/>
            </a:pPr>
            <a:r>
              <a:rPr lang="en-US" sz="1400" dirty="0">
                <a:solidFill>
                  <a:schemeClr val="bg1"/>
                </a:solidFill>
              </a:rPr>
              <a:t>Certification: Receive a certificate of participation to boost your career profile.</a:t>
            </a:r>
          </a:p>
          <a:p>
            <a:pPr>
              <a:buFont typeface="Arial" panose="020B0604020202020204" pitchFamily="34" charset="0"/>
              <a:buChar char="•"/>
            </a:pPr>
            <a:r>
              <a:rPr lang="en-US" sz="1400" dirty="0">
                <a:solidFill>
                  <a:schemeClr val="bg1"/>
                </a:solidFill>
              </a:rPr>
              <a:t>Career Guidance: Insights into international job markets and growth paths.</a:t>
            </a:r>
          </a:p>
        </p:txBody>
      </p:sp>
      <p:graphicFrame>
        <p:nvGraphicFramePr>
          <p:cNvPr id="15" name="Table 14">
            <a:extLst>
              <a:ext uri="{FF2B5EF4-FFF2-40B4-BE49-F238E27FC236}">
                <a16:creationId xmlns:a16="http://schemas.microsoft.com/office/drawing/2014/main" id="{3F33C028-1CB5-2355-99EF-B342F8AD5AA2}"/>
              </a:ext>
            </a:extLst>
          </p:cNvPr>
          <p:cNvGraphicFramePr>
            <a:graphicFrameLocks noGrp="1"/>
          </p:cNvGraphicFramePr>
          <p:nvPr>
            <p:extLst>
              <p:ext uri="{D42A27DB-BD31-4B8C-83A1-F6EECF244321}">
                <p14:modId xmlns:p14="http://schemas.microsoft.com/office/powerpoint/2010/main" val="4219537697"/>
              </p:ext>
            </p:extLst>
          </p:nvPr>
        </p:nvGraphicFramePr>
        <p:xfrm>
          <a:off x="7085780" y="4569645"/>
          <a:ext cx="4988232" cy="2103642"/>
        </p:xfrm>
        <a:graphic>
          <a:graphicData uri="http://schemas.openxmlformats.org/drawingml/2006/table">
            <a:tbl>
              <a:tblPr firstRow="1" bandRow="1">
                <a:tableStyleId>{00A15C55-8517-42AA-B614-E9B94910E393}</a:tableStyleId>
              </a:tblPr>
              <a:tblGrid>
                <a:gridCol w="1662744">
                  <a:extLst>
                    <a:ext uri="{9D8B030D-6E8A-4147-A177-3AD203B41FA5}">
                      <a16:colId xmlns:a16="http://schemas.microsoft.com/office/drawing/2014/main" val="2838642422"/>
                    </a:ext>
                  </a:extLst>
                </a:gridCol>
                <a:gridCol w="1662744">
                  <a:extLst>
                    <a:ext uri="{9D8B030D-6E8A-4147-A177-3AD203B41FA5}">
                      <a16:colId xmlns:a16="http://schemas.microsoft.com/office/drawing/2014/main" val="2686271895"/>
                    </a:ext>
                  </a:extLst>
                </a:gridCol>
                <a:gridCol w="1662744">
                  <a:extLst>
                    <a:ext uri="{9D8B030D-6E8A-4147-A177-3AD203B41FA5}">
                      <a16:colId xmlns:a16="http://schemas.microsoft.com/office/drawing/2014/main" val="3177342568"/>
                    </a:ext>
                  </a:extLst>
                </a:gridCol>
              </a:tblGrid>
              <a:tr h="345975">
                <a:tc>
                  <a:txBody>
                    <a:bodyPr/>
                    <a:lstStyle/>
                    <a:p>
                      <a:pPr algn="ctr"/>
                      <a:r>
                        <a:rPr lang="en-US" dirty="0">
                          <a:solidFill>
                            <a:schemeClr val="bg1"/>
                          </a:solidFill>
                        </a:rPr>
                        <a:t>COURSE</a:t>
                      </a:r>
                      <a:endParaRPr lang="en-IN" dirty="0">
                        <a:solidFill>
                          <a:schemeClr val="bg1"/>
                        </a:solidFill>
                      </a:endParaRPr>
                    </a:p>
                  </a:txBody>
                  <a:tcPr>
                    <a:solidFill>
                      <a:srgbClr val="002060"/>
                    </a:solidFill>
                  </a:tcPr>
                </a:tc>
                <a:tc>
                  <a:txBody>
                    <a:bodyPr/>
                    <a:lstStyle/>
                    <a:p>
                      <a:pPr algn="ctr"/>
                      <a:r>
                        <a:rPr lang="en-US" dirty="0">
                          <a:solidFill>
                            <a:schemeClr val="bg1"/>
                          </a:solidFill>
                        </a:rPr>
                        <a:t>DATE </a:t>
                      </a:r>
                      <a:endParaRPr lang="en-IN" dirty="0">
                        <a:solidFill>
                          <a:schemeClr val="bg1"/>
                        </a:solidFill>
                      </a:endParaRPr>
                    </a:p>
                  </a:txBody>
                  <a:tcPr>
                    <a:solidFill>
                      <a:srgbClr val="002060"/>
                    </a:solidFill>
                  </a:tcPr>
                </a:tc>
                <a:tc>
                  <a:txBody>
                    <a:bodyPr/>
                    <a:lstStyle/>
                    <a:p>
                      <a:pPr algn="ctr"/>
                      <a:r>
                        <a:rPr lang="en-US" dirty="0">
                          <a:solidFill>
                            <a:schemeClr val="bg1"/>
                          </a:solidFill>
                        </a:rPr>
                        <a:t>TIME</a:t>
                      </a:r>
                      <a:endParaRPr lang="en-IN" dirty="0">
                        <a:solidFill>
                          <a:schemeClr val="bg1"/>
                        </a:solidFill>
                      </a:endParaRPr>
                    </a:p>
                  </a:txBody>
                  <a:tcPr>
                    <a:solidFill>
                      <a:srgbClr val="002060"/>
                    </a:solidFill>
                  </a:tcPr>
                </a:tc>
                <a:extLst>
                  <a:ext uri="{0D108BD9-81ED-4DB2-BD59-A6C34878D82A}">
                    <a16:rowId xmlns:a16="http://schemas.microsoft.com/office/drawing/2014/main" val="2937585162"/>
                  </a:ext>
                </a:extLst>
              </a:tr>
              <a:tr h="350781">
                <a:tc>
                  <a:txBody>
                    <a:bodyPr/>
                    <a:lstStyle/>
                    <a:p>
                      <a:r>
                        <a:rPr lang="en-US" sz="1400" dirty="0">
                          <a:solidFill>
                            <a:schemeClr val="bg1"/>
                          </a:solidFill>
                        </a:rPr>
                        <a:t>DATA ANALYTICS</a:t>
                      </a:r>
                      <a:endParaRPr lang="en-IN" sz="1400" dirty="0">
                        <a:solidFill>
                          <a:schemeClr val="bg1"/>
                        </a:solidFill>
                      </a:endParaRPr>
                    </a:p>
                  </a:txBody>
                  <a:tcPr>
                    <a:solidFill>
                      <a:srgbClr val="002060"/>
                    </a:solidFill>
                  </a:tcPr>
                </a:tc>
                <a:tc>
                  <a:txBody>
                    <a:bodyPr/>
                    <a:lstStyle/>
                    <a:p>
                      <a:r>
                        <a:rPr lang="en-US" sz="1400" dirty="0">
                          <a:solidFill>
                            <a:schemeClr val="bg1"/>
                          </a:solidFill>
                        </a:rPr>
                        <a:t>DEC 18-20</a:t>
                      </a:r>
                      <a:endParaRPr lang="en-IN" sz="1400" dirty="0">
                        <a:solidFill>
                          <a:schemeClr val="bg1"/>
                        </a:solidFill>
                      </a:endParaRPr>
                    </a:p>
                  </a:txBody>
                  <a:tcPr>
                    <a:solidFill>
                      <a:srgbClr val="002060"/>
                    </a:solidFill>
                  </a:tcPr>
                </a:tc>
                <a:tc>
                  <a:txBody>
                    <a:bodyPr/>
                    <a:lstStyle/>
                    <a:p>
                      <a:r>
                        <a:rPr lang="en-US" sz="1400" dirty="0">
                          <a:solidFill>
                            <a:schemeClr val="bg1"/>
                          </a:solidFill>
                        </a:rPr>
                        <a:t>10AM TO 1PM</a:t>
                      </a:r>
                      <a:endParaRPr lang="en-IN" sz="1400" dirty="0">
                        <a:solidFill>
                          <a:schemeClr val="bg1"/>
                        </a:solidFill>
                      </a:endParaRPr>
                    </a:p>
                  </a:txBody>
                  <a:tcPr>
                    <a:solidFill>
                      <a:srgbClr val="002060"/>
                    </a:solidFill>
                  </a:tcPr>
                </a:tc>
                <a:extLst>
                  <a:ext uri="{0D108BD9-81ED-4DB2-BD59-A6C34878D82A}">
                    <a16:rowId xmlns:a16="http://schemas.microsoft.com/office/drawing/2014/main" val="4139175597"/>
                  </a:ext>
                </a:extLst>
              </a:tr>
              <a:tr h="350781">
                <a:tc>
                  <a:txBody>
                    <a:bodyPr/>
                    <a:lstStyle/>
                    <a:p>
                      <a:r>
                        <a:rPr lang="en-US" sz="1400" dirty="0">
                          <a:solidFill>
                            <a:schemeClr val="bg1"/>
                          </a:solidFill>
                        </a:rPr>
                        <a:t>PROJECT MGT</a:t>
                      </a:r>
                      <a:endParaRPr lang="en-IN" sz="1400" dirty="0">
                        <a:solidFill>
                          <a:schemeClr val="bg1"/>
                        </a:solidFill>
                      </a:endParaRPr>
                    </a:p>
                  </a:txBody>
                  <a:tcPr>
                    <a:solidFill>
                      <a:srgbClr val="002060"/>
                    </a:solidFill>
                  </a:tcPr>
                </a:tc>
                <a:tc>
                  <a:txBody>
                    <a:bodyPr/>
                    <a:lstStyle/>
                    <a:p>
                      <a:r>
                        <a:rPr lang="en-US" sz="1400" dirty="0">
                          <a:solidFill>
                            <a:schemeClr val="bg1"/>
                          </a:solidFill>
                        </a:rPr>
                        <a:t>DEC 18-20</a:t>
                      </a:r>
                      <a:endParaRPr lang="en-IN" sz="1400" dirty="0">
                        <a:solidFill>
                          <a:schemeClr val="bg1"/>
                        </a:solidFill>
                      </a:endParaRPr>
                    </a:p>
                  </a:txBody>
                  <a:tcPr>
                    <a:solidFill>
                      <a:srgbClr val="002060"/>
                    </a:solidFill>
                  </a:tcPr>
                </a:tc>
                <a:tc>
                  <a:txBody>
                    <a:bodyPr/>
                    <a:lstStyle/>
                    <a:p>
                      <a:r>
                        <a:rPr lang="en-US" sz="1400" dirty="0">
                          <a:solidFill>
                            <a:schemeClr val="bg1"/>
                          </a:solidFill>
                        </a:rPr>
                        <a:t> 2PM    TO 5PM</a:t>
                      </a:r>
                      <a:endParaRPr lang="en-IN" sz="1400" dirty="0">
                        <a:solidFill>
                          <a:schemeClr val="bg1"/>
                        </a:solidFill>
                      </a:endParaRPr>
                    </a:p>
                  </a:txBody>
                  <a:tcPr>
                    <a:solidFill>
                      <a:srgbClr val="002060"/>
                    </a:solidFill>
                  </a:tcPr>
                </a:tc>
                <a:extLst>
                  <a:ext uri="{0D108BD9-81ED-4DB2-BD59-A6C34878D82A}">
                    <a16:rowId xmlns:a16="http://schemas.microsoft.com/office/drawing/2014/main" val="2668517312"/>
                  </a:ext>
                </a:extLst>
              </a:tr>
              <a:tr h="490132">
                <a:tc>
                  <a:txBody>
                    <a:bodyPr/>
                    <a:lstStyle/>
                    <a:p>
                      <a:r>
                        <a:rPr lang="en-US" sz="1400" dirty="0">
                          <a:solidFill>
                            <a:schemeClr val="bg1"/>
                          </a:solidFill>
                        </a:rPr>
                        <a:t>BUSINESS ANALYSIS</a:t>
                      </a:r>
                      <a:endParaRPr lang="en-IN" sz="1400" dirty="0">
                        <a:solidFill>
                          <a:schemeClr val="bg1"/>
                        </a:solidFill>
                      </a:endParaRPr>
                    </a:p>
                  </a:txBody>
                  <a:tcPr>
                    <a:solidFill>
                      <a:srgbClr val="002060"/>
                    </a:solidFill>
                  </a:tcPr>
                </a:tc>
                <a:tc>
                  <a:txBody>
                    <a:bodyPr/>
                    <a:lstStyle/>
                    <a:p>
                      <a:r>
                        <a:rPr lang="en-US" sz="1400" dirty="0">
                          <a:solidFill>
                            <a:schemeClr val="bg1"/>
                          </a:solidFill>
                        </a:rPr>
                        <a:t>DEC 18-20</a:t>
                      </a:r>
                      <a:endParaRPr lang="en-IN" sz="1400" dirty="0">
                        <a:solidFill>
                          <a:schemeClr val="bg1"/>
                        </a:solidFill>
                      </a:endParaRPr>
                    </a:p>
                  </a:txBody>
                  <a:tcPr>
                    <a:solidFill>
                      <a:srgbClr val="00206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10AM TO 1PM</a:t>
                      </a:r>
                      <a:endParaRPr lang="en-IN" sz="1400" dirty="0">
                        <a:solidFill>
                          <a:schemeClr val="bg1"/>
                        </a:solidFill>
                      </a:endParaRPr>
                    </a:p>
                    <a:p>
                      <a:endParaRPr lang="en-IN" sz="1400" dirty="0">
                        <a:solidFill>
                          <a:schemeClr val="bg1"/>
                        </a:solidFill>
                      </a:endParaRPr>
                    </a:p>
                  </a:txBody>
                  <a:tcPr>
                    <a:solidFill>
                      <a:srgbClr val="002060"/>
                    </a:solidFill>
                  </a:tcPr>
                </a:tc>
                <a:extLst>
                  <a:ext uri="{0D108BD9-81ED-4DB2-BD59-A6C34878D82A}">
                    <a16:rowId xmlns:a16="http://schemas.microsoft.com/office/drawing/2014/main" val="882166966"/>
                  </a:ext>
                </a:extLst>
              </a:tr>
              <a:tr h="490132">
                <a:tc>
                  <a:txBody>
                    <a:bodyPr/>
                    <a:lstStyle/>
                    <a:p>
                      <a:r>
                        <a:rPr lang="en-US" sz="1400" dirty="0">
                          <a:solidFill>
                            <a:schemeClr val="bg1"/>
                          </a:solidFill>
                        </a:rPr>
                        <a:t>CYBER SECURITY</a:t>
                      </a:r>
                      <a:endParaRPr lang="en-IN" sz="1400" dirty="0">
                        <a:solidFill>
                          <a:schemeClr val="bg1"/>
                        </a:solidFill>
                      </a:endParaRPr>
                    </a:p>
                  </a:txBody>
                  <a:tcPr>
                    <a:solidFill>
                      <a:srgbClr val="00206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DEC 18-20</a:t>
                      </a:r>
                      <a:endParaRPr lang="en-IN" sz="1400" dirty="0">
                        <a:solidFill>
                          <a:schemeClr val="bg1"/>
                        </a:solidFill>
                      </a:endParaRPr>
                    </a:p>
                    <a:p>
                      <a:endParaRPr lang="en-IN" sz="1400" dirty="0">
                        <a:solidFill>
                          <a:schemeClr val="bg1"/>
                        </a:solidFill>
                      </a:endParaRPr>
                    </a:p>
                  </a:txBody>
                  <a:tcPr>
                    <a:solidFill>
                      <a:srgbClr val="002060"/>
                    </a:solidFill>
                  </a:tcPr>
                </a:tc>
                <a:tc>
                  <a:txBody>
                    <a:bodyPr/>
                    <a:lstStyle/>
                    <a:p>
                      <a:r>
                        <a:rPr lang="en-US" sz="1400" dirty="0">
                          <a:solidFill>
                            <a:schemeClr val="bg1"/>
                          </a:solidFill>
                        </a:rPr>
                        <a:t>2PM    TO 5PM</a:t>
                      </a:r>
                      <a:endParaRPr lang="en-IN" sz="1400" dirty="0">
                        <a:solidFill>
                          <a:schemeClr val="bg1"/>
                        </a:solidFill>
                      </a:endParaRPr>
                    </a:p>
                  </a:txBody>
                  <a:tcPr>
                    <a:solidFill>
                      <a:srgbClr val="002060"/>
                    </a:solidFill>
                  </a:tcPr>
                </a:tc>
                <a:extLst>
                  <a:ext uri="{0D108BD9-81ED-4DB2-BD59-A6C34878D82A}">
                    <a16:rowId xmlns:a16="http://schemas.microsoft.com/office/drawing/2014/main" val="705646373"/>
                  </a:ext>
                </a:extLst>
              </a:tr>
            </a:tbl>
          </a:graphicData>
        </a:graphic>
      </p:graphicFrame>
      <p:sp>
        <p:nvSpPr>
          <p:cNvPr id="17" name="TextBox 16">
            <a:extLst>
              <a:ext uri="{FF2B5EF4-FFF2-40B4-BE49-F238E27FC236}">
                <a16:creationId xmlns:a16="http://schemas.microsoft.com/office/drawing/2014/main" id="{67E92565-83E5-03F1-412E-1DFC12B7E672}"/>
              </a:ext>
            </a:extLst>
          </p:cNvPr>
          <p:cNvSpPr txBox="1"/>
          <p:nvPr/>
        </p:nvSpPr>
        <p:spPr>
          <a:xfrm>
            <a:off x="8390828" y="4200313"/>
            <a:ext cx="6671186" cy="400110"/>
          </a:xfrm>
          <a:prstGeom prst="rect">
            <a:avLst/>
          </a:prstGeom>
          <a:noFill/>
        </p:spPr>
        <p:txBody>
          <a:bodyPr wrap="square">
            <a:spAutoFit/>
          </a:bodyPr>
          <a:lstStyle/>
          <a:p>
            <a:r>
              <a:rPr lang="en-US" sz="2000" b="1" dirty="0">
                <a:solidFill>
                  <a:schemeClr val="bg1"/>
                </a:solidFill>
              </a:rPr>
              <a:t>Program Schedule</a:t>
            </a:r>
          </a:p>
        </p:txBody>
      </p:sp>
    </p:spTree>
    <p:extLst>
      <p:ext uri="{BB962C8B-B14F-4D97-AF65-F5344CB8AC3E}">
        <p14:creationId xmlns:p14="http://schemas.microsoft.com/office/powerpoint/2010/main" val="4173485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a:extLst>
            <a:ext uri="{FF2B5EF4-FFF2-40B4-BE49-F238E27FC236}">
              <a16:creationId xmlns:a16="http://schemas.microsoft.com/office/drawing/2014/main" id="{74C5B73A-4C53-293F-F99C-2C9CB857B9C1}"/>
            </a:ext>
          </a:extLst>
        </p:cNvPr>
        <p:cNvGrpSpPr/>
        <p:nvPr/>
      </p:nvGrpSpPr>
      <p:grpSpPr>
        <a:xfrm>
          <a:off x="0" y="0"/>
          <a:ext cx="0" cy="0"/>
          <a:chOff x="0" y="0"/>
          <a:chExt cx="0" cy="0"/>
        </a:xfrm>
      </p:grpSpPr>
      <p:pic>
        <p:nvPicPr>
          <p:cNvPr id="54" name="Picture 53">
            <a:extLst>
              <a:ext uri="{FF2B5EF4-FFF2-40B4-BE49-F238E27FC236}">
                <a16:creationId xmlns:a16="http://schemas.microsoft.com/office/drawing/2014/main" id="{08433719-2FB4-D62E-A9D4-2F9D95A319C2}"/>
              </a:ext>
            </a:extLst>
          </p:cNvPr>
          <p:cNvPicPr>
            <a:picLocks noChangeAspect="1"/>
          </p:cNvPicPr>
          <p:nvPr/>
        </p:nvPicPr>
        <p:blipFill>
          <a:blip r:embed="rId2">
            <a:extLst>
              <a:ext uri="{28A0092B-C50C-407E-A947-70E740481C1C}">
                <a14:useLocalDpi xmlns:a14="http://schemas.microsoft.com/office/drawing/2010/main" val="0"/>
              </a:ext>
            </a:extLst>
          </a:blip>
          <a:srcRect l="28305" t="44366" r="29461" b="40980"/>
          <a:stretch>
            <a:fillRect/>
          </a:stretch>
        </p:blipFill>
        <p:spPr>
          <a:xfrm>
            <a:off x="39983" y="46637"/>
            <a:ext cx="1318578" cy="506190"/>
          </a:xfrm>
          <a:prstGeom prst="rect">
            <a:avLst/>
          </a:prstGeom>
          <a:noFill/>
          <a:ln>
            <a:noFill/>
          </a:ln>
        </p:spPr>
      </p:pic>
      <p:graphicFrame>
        <p:nvGraphicFramePr>
          <p:cNvPr id="15" name="Table 14">
            <a:extLst>
              <a:ext uri="{FF2B5EF4-FFF2-40B4-BE49-F238E27FC236}">
                <a16:creationId xmlns:a16="http://schemas.microsoft.com/office/drawing/2014/main" id="{B8D3241C-036D-EEF2-7700-A3555FE2B00D}"/>
              </a:ext>
            </a:extLst>
          </p:cNvPr>
          <p:cNvGraphicFramePr>
            <a:graphicFrameLocks noGrp="1"/>
          </p:cNvGraphicFramePr>
          <p:nvPr>
            <p:extLst>
              <p:ext uri="{D42A27DB-BD31-4B8C-83A1-F6EECF244321}">
                <p14:modId xmlns:p14="http://schemas.microsoft.com/office/powerpoint/2010/main" val="2036830469"/>
              </p:ext>
            </p:extLst>
          </p:nvPr>
        </p:nvGraphicFramePr>
        <p:xfrm>
          <a:off x="127817" y="552827"/>
          <a:ext cx="11956029" cy="1759038"/>
        </p:xfrm>
        <a:graphic>
          <a:graphicData uri="http://schemas.openxmlformats.org/drawingml/2006/table">
            <a:tbl>
              <a:tblPr firstRow="1" bandRow="1">
                <a:tableStyleId>{00A15C55-8517-42AA-B614-E9B94910E393}</a:tableStyleId>
              </a:tblPr>
              <a:tblGrid>
                <a:gridCol w="3985343">
                  <a:extLst>
                    <a:ext uri="{9D8B030D-6E8A-4147-A177-3AD203B41FA5}">
                      <a16:colId xmlns:a16="http://schemas.microsoft.com/office/drawing/2014/main" val="2838642422"/>
                    </a:ext>
                  </a:extLst>
                </a:gridCol>
                <a:gridCol w="3985343">
                  <a:extLst>
                    <a:ext uri="{9D8B030D-6E8A-4147-A177-3AD203B41FA5}">
                      <a16:colId xmlns:a16="http://schemas.microsoft.com/office/drawing/2014/main" val="2686271895"/>
                    </a:ext>
                  </a:extLst>
                </a:gridCol>
                <a:gridCol w="3985343">
                  <a:extLst>
                    <a:ext uri="{9D8B030D-6E8A-4147-A177-3AD203B41FA5}">
                      <a16:colId xmlns:a16="http://schemas.microsoft.com/office/drawing/2014/main" val="3177342568"/>
                    </a:ext>
                  </a:extLst>
                </a:gridCol>
              </a:tblGrid>
              <a:tr h="308865">
                <a:tc>
                  <a:txBody>
                    <a:bodyPr/>
                    <a:lstStyle/>
                    <a:p>
                      <a:pPr algn="ctr"/>
                      <a:r>
                        <a:rPr lang="en-US" dirty="0">
                          <a:solidFill>
                            <a:schemeClr val="bg1"/>
                          </a:solidFill>
                        </a:rPr>
                        <a:t>COURSE</a:t>
                      </a:r>
                      <a:endParaRPr lang="en-IN" dirty="0">
                        <a:solidFill>
                          <a:schemeClr val="bg1"/>
                        </a:solidFill>
                      </a:endParaRPr>
                    </a:p>
                  </a:txBody>
                  <a:tcPr>
                    <a:solidFill>
                      <a:srgbClr val="002060"/>
                    </a:solidFill>
                  </a:tcPr>
                </a:tc>
                <a:tc>
                  <a:txBody>
                    <a:bodyPr/>
                    <a:lstStyle/>
                    <a:p>
                      <a:pPr algn="ctr"/>
                      <a:r>
                        <a:rPr lang="en-US" dirty="0">
                          <a:solidFill>
                            <a:schemeClr val="bg1"/>
                          </a:solidFill>
                        </a:rPr>
                        <a:t>DATE </a:t>
                      </a:r>
                      <a:endParaRPr lang="en-IN" dirty="0">
                        <a:solidFill>
                          <a:schemeClr val="bg1"/>
                        </a:solidFill>
                      </a:endParaRPr>
                    </a:p>
                  </a:txBody>
                  <a:tcPr>
                    <a:solidFill>
                      <a:srgbClr val="002060"/>
                    </a:solidFill>
                  </a:tcPr>
                </a:tc>
                <a:tc>
                  <a:txBody>
                    <a:bodyPr/>
                    <a:lstStyle/>
                    <a:p>
                      <a:pPr algn="ctr"/>
                      <a:r>
                        <a:rPr lang="en-US" dirty="0">
                          <a:solidFill>
                            <a:schemeClr val="bg1"/>
                          </a:solidFill>
                        </a:rPr>
                        <a:t>TIME</a:t>
                      </a:r>
                      <a:endParaRPr lang="en-IN" dirty="0">
                        <a:solidFill>
                          <a:schemeClr val="bg1"/>
                        </a:solidFill>
                      </a:endParaRPr>
                    </a:p>
                  </a:txBody>
                  <a:tcPr>
                    <a:solidFill>
                      <a:srgbClr val="002060"/>
                    </a:solidFill>
                  </a:tcPr>
                </a:tc>
                <a:extLst>
                  <a:ext uri="{0D108BD9-81ED-4DB2-BD59-A6C34878D82A}">
                    <a16:rowId xmlns:a16="http://schemas.microsoft.com/office/drawing/2014/main" val="2937585162"/>
                  </a:ext>
                </a:extLst>
              </a:tr>
              <a:tr h="257388">
                <a:tc>
                  <a:txBody>
                    <a:bodyPr/>
                    <a:lstStyle/>
                    <a:p>
                      <a:pPr algn="ctr"/>
                      <a:r>
                        <a:rPr lang="en-US" sz="1100" dirty="0">
                          <a:solidFill>
                            <a:schemeClr val="bg1"/>
                          </a:solidFill>
                        </a:rPr>
                        <a:t>DATA ANALYTICS</a:t>
                      </a:r>
                      <a:endParaRPr lang="en-IN" sz="1100" dirty="0">
                        <a:solidFill>
                          <a:schemeClr val="bg1"/>
                        </a:solidFill>
                      </a:endParaRPr>
                    </a:p>
                  </a:txBody>
                  <a:tcPr>
                    <a:solidFill>
                      <a:srgbClr val="002060"/>
                    </a:solidFill>
                  </a:tcPr>
                </a:tc>
                <a:tc>
                  <a:txBody>
                    <a:bodyPr/>
                    <a:lstStyle/>
                    <a:p>
                      <a:pPr algn="ctr"/>
                      <a:r>
                        <a:rPr lang="en-US" sz="1100" dirty="0">
                          <a:solidFill>
                            <a:schemeClr val="bg1"/>
                          </a:solidFill>
                        </a:rPr>
                        <a:t>DEC 18-20</a:t>
                      </a:r>
                      <a:endParaRPr lang="en-IN" sz="1100" dirty="0">
                        <a:solidFill>
                          <a:schemeClr val="bg1"/>
                        </a:solidFill>
                      </a:endParaRPr>
                    </a:p>
                  </a:txBody>
                  <a:tcPr>
                    <a:solidFill>
                      <a:srgbClr val="002060"/>
                    </a:solidFill>
                  </a:tcPr>
                </a:tc>
                <a:tc>
                  <a:txBody>
                    <a:bodyPr/>
                    <a:lstStyle/>
                    <a:p>
                      <a:pPr algn="ctr"/>
                      <a:r>
                        <a:rPr lang="en-US" sz="1100" dirty="0">
                          <a:solidFill>
                            <a:schemeClr val="bg1"/>
                          </a:solidFill>
                        </a:rPr>
                        <a:t>10AM TO 1PM</a:t>
                      </a:r>
                      <a:endParaRPr lang="en-IN" sz="1100" dirty="0">
                        <a:solidFill>
                          <a:schemeClr val="bg1"/>
                        </a:solidFill>
                      </a:endParaRPr>
                    </a:p>
                  </a:txBody>
                  <a:tcPr>
                    <a:solidFill>
                      <a:srgbClr val="002060"/>
                    </a:solidFill>
                  </a:tcPr>
                </a:tc>
                <a:extLst>
                  <a:ext uri="{0D108BD9-81ED-4DB2-BD59-A6C34878D82A}">
                    <a16:rowId xmlns:a16="http://schemas.microsoft.com/office/drawing/2014/main" val="4139175597"/>
                  </a:ext>
                </a:extLst>
              </a:tr>
              <a:tr h="257388">
                <a:tc>
                  <a:txBody>
                    <a:bodyPr/>
                    <a:lstStyle/>
                    <a:p>
                      <a:pPr algn="ctr"/>
                      <a:r>
                        <a:rPr lang="en-US" sz="1100" dirty="0">
                          <a:solidFill>
                            <a:schemeClr val="bg1"/>
                          </a:solidFill>
                        </a:rPr>
                        <a:t>PROJECT MGT</a:t>
                      </a:r>
                      <a:endParaRPr lang="en-IN" sz="1100" dirty="0">
                        <a:solidFill>
                          <a:schemeClr val="bg1"/>
                        </a:solidFill>
                      </a:endParaRPr>
                    </a:p>
                  </a:txBody>
                  <a:tcPr>
                    <a:solidFill>
                      <a:srgbClr val="002060"/>
                    </a:solidFill>
                  </a:tcPr>
                </a:tc>
                <a:tc>
                  <a:txBody>
                    <a:bodyPr/>
                    <a:lstStyle/>
                    <a:p>
                      <a:pPr algn="ctr"/>
                      <a:r>
                        <a:rPr lang="en-US" sz="1100" dirty="0">
                          <a:solidFill>
                            <a:schemeClr val="bg1"/>
                          </a:solidFill>
                        </a:rPr>
                        <a:t>DEC 18-20</a:t>
                      </a:r>
                      <a:endParaRPr lang="en-IN" sz="1100" dirty="0">
                        <a:solidFill>
                          <a:schemeClr val="bg1"/>
                        </a:solidFill>
                      </a:endParaRPr>
                    </a:p>
                  </a:txBody>
                  <a:tcPr>
                    <a:solidFill>
                      <a:srgbClr val="002060"/>
                    </a:solidFill>
                  </a:tcPr>
                </a:tc>
                <a:tc>
                  <a:txBody>
                    <a:bodyPr/>
                    <a:lstStyle/>
                    <a:p>
                      <a:pPr algn="ctr"/>
                      <a:r>
                        <a:rPr lang="en-US" sz="1100" dirty="0">
                          <a:solidFill>
                            <a:schemeClr val="bg1"/>
                          </a:solidFill>
                        </a:rPr>
                        <a:t> 2PM    TO 5PM</a:t>
                      </a:r>
                      <a:endParaRPr lang="en-IN" sz="1100" dirty="0">
                        <a:solidFill>
                          <a:schemeClr val="bg1"/>
                        </a:solidFill>
                      </a:endParaRPr>
                    </a:p>
                  </a:txBody>
                  <a:tcPr>
                    <a:solidFill>
                      <a:srgbClr val="002060"/>
                    </a:solidFill>
                  </a:tcPr>
                </a:tc>
                <a:extLst>
                  <a:ext uri="{0D108BD9-81ED-4DB2-BD59-A6C34878D82A}">
                    <a16:rowId xmlns:a16="http://schemas.microsoft.com/office/drawing/2014/main" val="2668517312"/>
                  </a:ext>
                </a:extLst>
              </a:tr>
              <a:tr h="437559">
                <a:tc>
                  <a:txBody>
                    <a:bodyPr/>
                    <a:lstStyle/>
                    <a:p>
                      <a:pPr algn="ctr"/>
                      <a:r>
                        <a:rPr lang="en-US" sz="1100" dirty="0">
                          <a:solidFill>
                            <a:schemeClr val="bg1"/>
                          </a:solidFill>
                        </a:rPr>
                        <a:t>BUSINESS ANALYSIS</a:t>
                      </a:r>
                      <a:endParaRPr lang="en-IN" sz="1100" dirty="0">
                        <a:solidFill>
                          <a:schemeClr val="bg1"/>
                        </a:solidFill>
                      </a:endParaRPr>
                    </a:p>
                  </a:txBody>
                  <a:tcPr>
                    <a:solidFill>
                      <a:srgbClr val="002060"/>
                    </a:solidFill>
                  </a:tcPr>
                </a:tc>
                <a:tc>
                  <a:txBody>
                    <a:bodyPr/>
                    <a:lstStyle/>
                    <a:p>
                      <a:pPr algn="ctr"/>
                      <a:r>
                        <a:rPr lang="en-US" sz="1100" dirty="0">
                          <a:solidFill>
                            <a:schemeClr val="bg1"/>
                          </a:solidFill>
                        </a:rPr>
                        <a:t>DEC 18-20</a:t>
                      </a:r>
                      <a:endParaRPr lang="en-IN" sz="1100" dirty="0">
                        <a:solidFill>
                          <a:schemeClr val="bg1"/>
                        </a:solidFill>
                      </a:endParaRPr>
                    </a:p>
                  </a:txBody>
                  <a:tcP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bg1"/>
                          </a:solidFill>
                        </a:rPr>
                        <a:t>10AM TO 1PM</a:t>
                      </a:r>
                      <a:endParaRPr lang="en-IN" sz="1100" dirty="0">
                        <a:solidFill>
                          <a:schemeClr val="bg1"/>
                        </a:solidFill>
                      </a:endParaRPr>
                    </a:p>
                    <a:p>
                      <a:pPr algn="ctr"/>
                      <a:endParaRPr lang="en-IN" sz="1100" dirty="0">
                        <a:solidFill>
                          <a:schemeClr val="bg1"/>
                        </a:solidFill>
                      </a:endParaRPr>
                    </a:p>
                  </a:txBody>
                  <a:tcPr>
                    <a:solidFill>
                      <a:srgbClr val="002060"/>
                    </a:solidFill>
                  </a:tcPr>
                </a:tc>
                <a:extLst>
                  <a:ext uri="{0D108BD9-81ED-4DB2-BD59-A6C34878D82A}">
                    <a16:rowId xmlns:a16="http://schemas.microsoft.com/office/drawing/2014/main" val="882166966"/>
                  </a:ext>
                </a:extLst>
              </a:tr>
              <a:tr h="437559">
                <a:tc>
                  <a:txBody>
                    <a:bodyPr/>
                    <a:lstStyle/>
                    <a:p>
                      <a:pPr algn="ctr"/>
                      <a:r>
                        <a:rPr lang="en-US" sz="1100" dirty="0">
                          <a:solidFill>
                            <a:schemeClr val="bg1"/>
                          </a:solidFill>
                        </a:rPr>
                        <a:t>CYBER SECURITY</a:t>
                      </a:r>
                      <a:endParaRPr lang="en-IN" sz="1100" dirty="0">
                        <a:solidFill>
                          <a:schemeClr val="bg1"/>
                        </a:solidFill>
                      </a:endParaRPr>
                    </a:p>
                  </a:txBody>
                  <a:tcP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bg1"/>
                          </a:solidFill>
                        </a:rPr>
                        <a:t>DEC 18-20</a:t>
                      </a:r>
                      <a:endParaRPr lang="en-IN" sz="1100" dirty="0">
                        <a:solidFill>
                          <a:schemeClr val="bg1"/>
                        </a:solidFill>
                      </a:endParaRPr>
                    </a:p>
                    <a:p>
                      <a:pPr algn="ctr"/>
                      <a:endParaRPr lang="en-IN" sz="1100" dirty="0">
                        <a:solidFill>
                          <a:schemeClr val="bg1"/>
                        </a:solidFill>
                      </a:endParaRPr>
                    </a:p>
                  </a:txBody>
                  <a:tcPr>
                    <a:solidFill>
                      <a:srgbClr val="002060"/>
                    </a:solidFill>
                  </a:tcPr>
                </a:tc>
                <a:tc>
                  <a:txBody>
                    <a:bodyPr/>
                    <a:lstStyle/>
                    <a:p>
                      <a:pPr algn="ctr"/>
                      <a:r>
                        <a:rPr lang="en-US" sz="1100" dirty="0">
                          <a:solidFill>
                            <a:schemeClr val="bg1"/>
                          </a:solidFill>
                        </a:rPr>
                        <a:t>2PM    TO 5PM</a:t>
                      </a:r>
                      <a:endParaRPr lang="en-IN" sz="1100" dirty="0">
                        <a:solidFill>
                          <a:schemeClr val="bg1"/>
                        </a:solidFill>
                      </a:endParaRPr>
                    </a:p>
                  </a:txBody>
                  <a:tcPr>
                    <a:solidFill>
                      <a:srgbClr val="002060"/>
                    </a:solidFill>
                  </a:tcPr>
                </a:tc>
                <a:extLst>
                  <a:ext uri="{0D108BD9-81ED-4DB2-BD59-A6C34878D82A}">
                    <a16:rowId xmlns:a16="http://schemas.microsoft.com/office/drawing/2014/main" val="705646373"/>
                  </a:ext>
                </a:extLst>
              </a:tr>
            </a:tbl>
          </a:graphicData>
        </a:graphic>
      </p:graphicFrame>
      <p:sp>
        <p:nvSpPr>
          <p:cNvPr id="17" name="TextBox 16">
            <a:extLst>
              <a:ext uri="{FF2B5EF4-FFF2-40B4-BE49-F238E27FC236}">
                <a16:creationId xmlns:a16="http://schemas.microsoft.com/office/drawing/2014/main" id="{3F878DC2-135D-F3AC-B21C-BDFDE7128715}"/>
              </a:ext>
            </a:extLst>
          </p:cNvPr>
          <p:cNvSpPr txBox="1"/>
          <p:nvPr/>
        </p:nvSpPr>
        <p:spPr>
          <a:xfrm>
            <a:off x="4428428" y="99677"/>
            <a:ext cx="6671186" cy="400110"/>
          </a:xfrm>
          <a:prstGeom prst="rect">
            <a:avLst/>
          </a:prstGeom>
          <a:noFill/>
        </p:spPr>
        <p:txBody>
          <a:bodyPr wrap="square">
            <a:spAutoFit/>
          </a:bodyPr>
          <a:lstStyle/>
          <a:p>
            <a:r>
              <a:rPr lang="en-US" sz="2000" b="1" dirty="0">
                <a:solidFill>
                  <a:schemeClr val="bg1"/>
                </a:solidFill>
              </a:rPr>
              <a:t>Program Schedule &amp; Itinerary</a:t>
            </a:r>
          </a:p>
        </p:txBody>
      </p:sp>
      <p:graphicFrame>
        <p:nvGraphicFramePr>
          <p:cNvPr id="3" name="Table 2">
            <a:extLst>
              <a:ext uri="{FF2B5EF4-FFF2-40B4-BE49-F238E27FC236}">
                <a16:creationId xmlns:a16="http://schemas.microsoft.com/office/drawing/2014/main" id="{DE6F2353-5E4B-F508-EFDD-BA3E112E35BE}"/>
              </a:ext>
            </a:extLst>
          </p:cNvPr>
          <p:cNvGraphicFramePr>
            <a:graphicFrameLocks noGrp="1"/>
          </p:cNvGraphicFramePr>
          <p:nvPr>
            <p:extLst>
              <p:ext uri="{D42A27DB-BD31-4B8C-83A1-F6EECF244321}">
                <p14:modId xmlns:p14="http://schemas.microsoft.com/office/powerpoint/2010/main" val="1037438352"/>
              </p:ext>
            </p:extLst>
          </p:nvPr>
        </p:nvGraphicFramePr>
        <p:xfrm>
          <a:off x="127819" y="2425873"/>
          <a:ext cx="11956028" cy="4391229"/>
        </p:xfrm>
        <a:graphic>
          <a:graphicData uri="http://schemas.openxmlformats.org/drawingml/2006/table">
            <a:tbl>
              <a:tblPr firstRow="1" bandRow="1">
                <a:tableStyleId>{00A15C55-8517-42AA-B614-E9B94910E393}</a:tableStyleId>
              </a:tblPr>
              <a:tblGrid>
                <a:gridCol w="1474839">
                  <a:extLst>
                    <a:ext uri="{9D8B030D-6E8A-4147-A177-3AD203B41FA5}">
                      <a16:colId xmlns:a16="http://schemas.microsoft.com/office/drawing/2014/main" val="2838642422"/>
                    </a:ext>
                  </a:extLst>
                </a:gridCol>
                <a:gridCol w="4503175">
                  <a:extLst>
                    <a:ext uri="{9D8B030D-6E8A-4147-A177-3AD203B41FA5}">
                      <a16:colId xmlns:a16="http://schemas.microsoft.com/office/drawing/2014/main" val="2686271895"/>
                    </a:ext>
                  </a:extLst>
                </a:gridCol>
                <a:gridCol w="2989007">
                  <a:extLst>
                    <a:ext uri="{9D8B030D-6E8A-4147-A177-3AD203B41FA5}">
                      <a16:colId xmlns:a16="http://schemas.microsoft.com/office/drawing/2014/main" val="3177342568"/>
                    </a:ext>
                  </a:extLst>
                </a:gridCol>
                <a:gridCol w="2989007">
                  <a:extLst>
                    <a:ext uri="{9D8B030D-6E8A-4147-A177-3AD203B41FA5}">
                      <a16:colId xmlns:a16="http://schemas.microsoft.com/office/drawing/2014/main" val="548584813"/>
                    </a:ext>
                  </a:extLst>
                </a:gridCol>
              </a:tblGrid>
              <a:tr h="561773">
                <a:tc>
                  <a:txBody>
                    <a:bodyPr/>
                    <a:lstStyle/>
                    <a:p>
                      <a:pPr algn="ctr"/>
                      <a:r>
                        <a:rPr lang="en-US" dirty="0">
                          <a:solidFill>
                            <a:schemeClr val="bg1"/>
                          </a:solidFill>
                        </a:rPr>
                        <a:t>PROGRAMS</a:t>
                      </a:r>
                      <a:endParaRPr lang="en-IN" dirty="0">
                        <a:solidFill>
                          <a:schemeClr val="bg1"/>
                        </a:solidFill>
                      </a:endParaRPr>
                    </a:p>
                  </a:txBody>
                  <a:tcPr>
                    <a:solidFill>
                      <a:srgbClr val="002060"/>
                    </a:solidFill>
                  </a:tcPr>
                </a:tc>
                <a:tc>
                  <a:txBody>
                    <a:bodyPr/>
                    <a:lstStyle/>
                    <a:p>
                      <a:pPr algn="l"/>
                      <a:r>
                        <a:rPr lang="en-US" dirty="0">
                          <a:solidFill>
                            <a:schemeClr val="bg1"/>
                          </a:solidFill>
                        </a:rPr>
                        <a:t>DAY 1 (WIIFM)</a:t>
                      </a:r>
                      <a:endParaRPr lang="en-IN" dirty="0">
                        <a:solidFill>
                          <a:schemeClr val="bg1"/>
                        </a:solidFill>
                      </a:endParaRPr>
                    </a:p>
                  </a:txBody>
                  <a:tcPr>
                    <a:solidFill>
                      <a:srgbClr val="002060"/>
                    </a:solidFill>
                  </a:tcPr>
                </a:tc>
                <a:tc>
                  <a:txBody>
                    <a:bodyPr/>
                    <a:lstStyle/>
                    <a:p>
                      <a:pPr algn="ctr"/>
                      <a:r>
                        <a:rPr lang="en-US" dirty="0">
                          <a:solidFill>
                            <a:schemeClr val="bg1"/>
                          </a:solidFill>
                        </a:rPr>
                        <a:t>DAY 2 (Basic but Powerful)</a:t>
                      </a:r>
                      <a:endParaRPr lang="en-IN" dirty="0">
                        <a:solidFill>
                          <a:schemeClr val="bg1"/>
                        </a:solidFill>
                      </a:endParaRPr>
                    </a:p>
                  </a:txBody>
                  <a:tcPr>
                    <a:solidFill>
                      <a:srgbClr val="002060"/>
                    </a:solidFill>
                  </a:tcPr>
                </a:tc>
                <a:tc>
                  <a:txBody>
                    <a:bodyPr/>
                    <a:lstStyle/>
                    <a:p>
                      <a:pPr algn="ctr"/>
                      <a:r>
                        <a:rPr lang="en-US" dirty="0">
                          <a:solidFill>
                            <a:schemeClr val="bg1"/>
                          </a:solidFill>
                        </a:rPr>
                        <a:t>DAY 3 (Be a Contributor, not a Subscriber)</a:t>
                      </a:r>
                      <a:endParaRPr lang="en-IN" dirty="0">
                        <a:solidFill>
                          <a:schemeClr val="bg1"/>
                        </a:solidFill>
                      </a:endParaRPr>
                    </a:p>
                  </a:txBody>
                  <a:tcPr>
                    <a:solidFill>
                      <a:srgbClr val="002060"/>
                    </a:solidFill>
                  </a:tcPr>
                </a:tc>
                <a:extLst>
                  <a:ext uri="{0D108BD9-81ED-4DB2-BD59-A6C34878D82A}">
                    <a16:rowId xmlns:a16="http://schemas.microsoft.com/office/drawing/2014/main" val="2937585162"/>
                  </a:ext>
                </a:extLst>
              </a:tr>
              <a:tr h="1578314">
                <a:tc>
                  <a:txBody>
                    <a:bodyPr/>
                    <a:lstStyle/>
                    <a:p>
                      <a:pPr algn="ctr"/>
                      <a:r>
                        <a:rPr lang="en-US" sz="1400" dirty="0">
                          <a:solidFill>
                            <a:schemeClr val="bg1"/>
                          </a:solidFill>
                        </a:rPr>
                        <a:t>DATA ANALYTICS</a:t>
                      </a:r>
                      <a:endParaRPr lang="en-IN" sz="1400" dirty="0">
                        <a:solidFill>
                          <a:schemeClr val="bg1"/>
                        </a:solidFill>
                      </a:endParaRPr>
                    </a:p>
                  </a:txBody>
                  <a:tcPr>
                    <a:solidFill>
                      <a:srgbClr val="002060"/>
                    </a:solidFill>
                  </a:tcPr>
                </a:tc>
                <a:tc>
                  <a:txBody>
                    <a:bodyPr/>
                    <a:lstStyle/>
                    <a:p>
                      <a:pPr marL="285750" indent="-285750" algn="l">
                        <a:buFont typeface="Wingdings" panose="05000000000000000000" pitchFamily="2" charset="2"/>
                        <a:buChar char="Ø"/>
                      </a:pPr>
                      <a:r>
                        <a:rPr lang="en-US" sz="1400" dirty="0">
                          <a:solidFill>
                            <a:schemeClr val="bg1"/>
                          </a:solidFill>
                        </a:rPr>
                        <a:t>Introduction and exposure to industry terms- Big Data, Machine Learning, Data Science vs Data Analysis, AI, Business Analysis vs Analytics</a:t>
                      </a:r>
                    </a:p>
                    <a:p>
                      <a:pPr marL="285750" indent="-285750" algn="l">
                        <a:buFont typeface="Wingdings" panose="05000000000000000000" pitchFamily="2" charset="2"/>
                        <a:buChar char="Ø"/>
                      </a:pPr>
                      <a:r>
                        <a:rPr lang="en-US" sz="1400" dirty="0">
                          <a:solidFill>
                            <a:schemeClr val="bg1"/>
                          </a:solidFill>
                        </a:rPr>
                        <a:t>Introduction &amp; application of Python &amp; Power BI and their combined benefits</a:t>
                      </a:r>
                      <a:endParaRPr lang="en-IN" sz="1400" dirty="0">
                        <a:solidFill>
                          <a:schemeClr val="bg1"/>
                        </a:solidFill>
                      </a:endParaRPr>
                    </a:p>
                  </a:txBody>
                  <a:tcPr>
                    <a:solidFill>
                      <a:srgbClr val="002060"/>
                    </a:solidFill>
                  </a:tcPr>
                </a:tc>
                <a:tc>
                  <a:txBody>
                    <a:bodyPr/>
                    <a:lstStyle/>
                    <a:p>
                      <a:pPr marL="285750" indent="-285750" algn="l">
                        <a:buFont typeface="Wingdings" panose="05000000000000000000" pitchFamily="2" charset="2"/>
                        <a:buChar char="Ø"/>
                      </a:pPr>
                      <a:r>
                        <a:rPr lang="en-US" sz="1400" dirty="0">
                          <a:solidFill>
                            <a:schemeClr val="bg1"/>
                          </a:solidFill>
                        </a:rPr>
                        <a:t>Basic Statistics, related tools and their power at your desk</a:t>
                      </a:r>
                    </a:p>
                    <a:p>
                      <a:pPr marL="285750" indent="-285750" algn="l">
                        <a:buFont typeface="Wingdings" panose="05000000000000000000" pitchFamily="2" charset="2"/>
                        <a:buChar char="Ø"/>
                      </a:pPr>
                      <a:r>
                        <a:rPr lang="en-US" sz="1400" dirty="0">
                          <a:solidFill>
                            <a:schemeClr val="bg1"/>
                          </a:solidFill>
                        </a:rPr>
                        <a:t>Hypothesis Testing</a:t>
                      </a:r>
                    </a:p>
                    <a:p>
                      <a:pPr marL="285750" indent="-285750" algn="l">
                        <a:buFont typeface="Wingdings" panose="05000000000000000000" pitchFamily="2" charset="2"/>
                        <a:buChar char="Ø"/>
                      </a:pPr>
                      <a:r>
                        <a:rPr lang="en-US" sz="1400" dirty="0">
                          <a:solidFill>
                            <a:schemeClr val="bg1"/>
                          </a:solidFill>
                        </a:rPr>
                        <a:t>Linear Regression in 30 Minutes</a:t>
                      </a:r>
                      <a:endParaRPr lang="en-IN" sz="1400" dirty="0">
                        <a:solidFill>
                          <a:schemeClr val="bg1"/>
                        </a:solidFill>
                      </a:endParaRPr>
                    </a:p>
                  </a:txBody>
                  <a:tcPr>
                    <a:solidFill>
                      <a:srgbClr val="002060"/>
                    </a:solidFill>
                  </a:tcPr>
                </a:tc>
                <a:tc>
                  <a:txBody>
                    <a:bodyPr/>
                    <a:lstStyle/>
                    <a:p>
                      <a:pPr marL="285750" indent="-285750" algn="l">
                        <a:buFont typeface="Wingdings" panose="05000000000000000000" pitchFamily="2" charset="2"/>
                        <a:buChar char="Ø"/>
                      </a:pPr>
                      <a:r>
                        <a:rPr lang="en-US" sz="1400" dirty="0">
                          <a:solidFill>
                            <a:schemeClr val="bg1"/>
                          </a:solidFill>
                        </a:rPr>
                        <a:t>Logistic regression as a classification algorithm at your desk</a:t>
                      </a:r>
                    </a:p>
                    <a:p>
                      <a:pPr marL="285750" indent="-285750" algn="l">
                        <a:buFont typeface="Wingdings" panose="05000000000000000000" pitchFamily="2" charset="2"/>
                        <a:buChar char="Ø"/>
                      </a:pPr>
                      <a:r>
                        <a:rPr lang="en-US" sz="1400" dirty="0">
                          <a:solidFill>
                            <a:schemeClr val="bg1"/>
                          </a:solidFill>
                        </a:rPr>
                        <a:t>Exposure to 9 popular machine learning algorithms for best business solution in your role</a:t>
                      </a:r>
                    </a:p>
                    <a:p>
                      <a:pPr marL="285750" indent="-285750" algn="l">
                        <a:buFont typeface="Wingdings" panose="05000000000000000000" pitchFamily="2" charset="2"/>
                        <a:buChar char="Ø"/>
                      </a:pPr>
                      <a:r>
                        <a:rPr lang="en-US" sz="1400" dirty="0">
                          <a:solidFill>
                            <a:schemeClr val="bg1"/>
                          </a:solidFill>
                        </a:rPr>
                        <a:t>AI world using Deep Learning in 30 minutes</a:t>
                      </a:r>
                      <a:endParaRPr lang="en-IN" sz="1400" dirty="0">
                        <a:solidFill>
                          <a:schemeClr val="bg1"/>
                        </a:solidFill>
                      </a:endParaRPr>
                    </a:p>
                  </a:txBody>
                  <a:tcPr>
                    <a:solidFill>
                      <a:srgbClr val="002060"/>
                    </a:solidFill>
                  </a:tcPr>
                </a:tc>
                <a:extLst>
                  <a:ext uri="{0D108BD9-81ED-4DB2-BD59-A6C34878D82A}">
                    <a16:rowId xmlns:a16="http://schemas.microsoft.com/office/drawing/2014/main" val="4139175597"/>
                  </a:ext>
                </a:extLst>
              </a:tr>
              <a:tr h="1952829">
                <a:tc>
                  <a:txBody>
                    <a:bodyPr/>
                    <a:lstStyle/>
                    <a:p>
                      <a:pPr algn="ctr"/>
                      <a:r>
                        <a:rPr lang="en-US" sz="1400" dirty="0">
                          <a:solidFill>
                            <a:schemeClr val="bg1"/>
                          </a:solidFill>
                        </a:rPr>
                        <a:t>PROJECT MANAGEMENT</a:t>
                      </a:r>
                      <a:endParaRPr lang="en-IN" sz="1400" dirty="0">
                        <a:solidFill>
                          <a:schemeClr val="bg1"/>
                        </a:solidFill>
                      </a:endParaRPr>
                    </a:p>
                  </a:txBody>
                  <a:tcPr>
                    <a:solidFill>
                      <a:srgbClr val="002060"/>
                    </a:solidFill>
                  </a:tcPr>
                </a:tc>
                <a:tc>
                  <a:txBody>
                    <a:bodyPr/>
                    <a:lstStyle/>
                    <a:p>
                      <a:pPr marL="285750" indent="-285750" algn="l">
                        <a:buFont typeface="Wingdings" panose="05000000000000000000" pitchFamily="2" charset="2"/>
                        <a:buChar char="Ø"/>
                      </a:pPr>
                      <a:r>
                        <a:rPr lang="en-US" sz="1400" dirty="0">
                          <a:solidFill>
                            <a:schemeClr val="bg1"/>
                          </a:solidFill>
                        </a:rPr>
                        <a:t>what project management is and what a project manager does, common organizational structures and how they impact project management </a:t>
                      </a:r>
                    </a:p>
                    <a:p>
                      <a:pPr marL="285750" indent="-285750" algn="l">
                        <a:buFont typeface="Wingdings" panose="05000000000000000000" pitchFamily="2" charset="2"/>
                        <a:buChar char="Ø"/>
                      </a:pPr>
                      <a:r>
                        <a:rPr lang="en-US" sz="1400" dirty="0">
                          <a:solidFill>
                            <a:schemeClr val="bg1"/>
                          </a:solidFill>
                        </a:rPr>
                        <a:t>how to apply your skills from previous work experience to project management roles and</a:t>
                      </a:r>
                    </a:p>
                    <a:p>
                      <a:pPr algn="l"/>
                      <a:r>
                        <a:rPr lang="en-US" sz="1400" dirty="0">
                          <a:solidFill>
                            <a:schemeClr val="bg1"/>
                          </a:solidFill>
                        </a:rPr>
                        <a:t>        types of project management roles </a:t>
                      </a:r>
                      <a:endParaRPr lang="en-IN" sz="1400" dirty="0">
                        <a:solidFill>
                          <a:schemeClr val="bg1"/>
                        </a:solidFill>
                      </a:endParaRPr>
                    </a:p>
                  </a:txBody>
                  <a:tcPr>
                    <a:solidFill>
                      <a:srgbClr val="002060"/>
                    </a:solidFill>
                  </a:tcPr>
                </a:tc>
                <a:tc>
                  <a:txBody>
                    <a:bodyPr/>
                    <a:lstStyle/>
                    <a:p>
                      <a:pPr marL="285750" indent="-285750" algn="l">
                        <a:buFont typeface="Wingdings" panose="05000000000000000000" pitchFamily="2" charset="2"/>
                        <a:buChar char="Ø"/>
                      </a:pPr>
                      <a:r>
                        <a:rPr lang="en-US" sz="1400" dirty="0">
                          <a:solidFill>
                            <a:schemeClr val="bg1"/>
                          </a:solidFill>
                        </a:rPr>
                        <a:t>The project management and life cycle methodologies</a:t>
                      </a:r>
                    </a:p>
                  </a:txBody>
                  <a:tcPr>
                    <a:solidFill>
                      <a:srgbClr val="002060"/>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400" dirty="0">
                          <a:solidFill>
                            <a:schemeClr val="bg1"/>
                          </a:solidFill>
                        </a:rPr>
                        <a:t>Common organization structure and impact on project management. Your contribution in a project in your role</a:t>
                      </a:r>
                      <a:endParaRPr lang="en-IN" sz="1400" dirty="0">
                        <a:solidFill>
                          <a:schemeClr val="bg1"/>
                        </a:solidFill>
                      </a:endParaRPr>
                    </a:p>
                    <a:p>
                      <a:pPr algn="ctr"/>
                      <a:endParaRPr lang="en-IN" sz="1400" dirty="0">
                        <a:solidFill>
                          <a:schemeClr val="bg1"/>
                        </a:solidFill>
                      </a:endParaRPr>
                    </a:p>
                  </a:txBody>
                  <a:tcPr>
                    <a:solidFill>
                      <a:srgbClr val="002060"/>
                    </a:solidFill>
                  </a:tcPr>
                </a:tc>
                <a:extLst>
                  <a:ext uri="{0D108BD9-81ED-4DB2-BD59-A6C34878D82A}">
                    <a16:rowId xmlns:a16="http://schemas.microsoft.com/office/drawing/2014/main" val="2668517312"/>
                  </a:ext>
                </a:extLst>
              </a:tr>
            </a:tbl>
          </a:graphicData>
        </a:graphic>
      </p:graphicFrame>
    </p:spTree>
    <p:extLst>
      <p:ext uri="{BB962C8B-B14F-4D97-AF65-F5344CB8AC3E}">
        <p14:creationId xmlns:p14="http://schemas.microsoft.com/office/powerpoint/2010/main" val="4006223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a:extLst>
            <a:ext uri="{FF2B5EF4-FFF2-40B4-BE49-F238E27FC236}">
              <a16:creationId xmlns:a16="http://schemas.microsoft.com/office/drawing/2014/main" id="{A83526F0-25D2-EB54-EF0D-8FA2A955C59E}"/>
            </a:ext>
          </a:extLst>
        </p:cNvPr>
        <p:cNvGrpSpPr/>
        <p:nvPr/>
      </p:nvGrpSpPr>
      <p:grpSpPr>
        <a:xfrm>
          <a:off x="0" y="0"/>
          <a:ext cx="0" cy="0"/>
          <a:chOff x="0" y="0"/>
          <a:chExt cx="0" cy="0"/>
        </a:xfrm>
      </p:grpSpPr>
      <p:pic>
        <p:nvPicPr>
          <p:cNvPr id="54" name="Picture 53">
            <a:extLst>
              <a:ext uri="{FF2B5EF4-FFF2-40B4-BE49-F238E27FC236}">
                <a16:creationId xmlns:a16="http://schemas.microsoft.com/office/drawing/2014/main" id="{DC87B783-9F49-A0C1-514F-D98743E54ECC}"/>
              </a:ext>
            </a:extLst>
          </p:cNvPr>
          <p:cNvPicPr>
            <a:picLocks noChangeAspect="1"/>
          </p:cNvPicPr>
          <p:nvPr/>
        </p:nvPicPr>
        <p:blipFill>
          <a:blip r:embed="rId2">
            <a:extLst>
              <a:ext uri="{28A0092B-C50C-407E-A947-70E740481C1C}">
                <a14:useLocalDpi xmlns:a14="http://schemas.microsoft.com/office/drawing/2010/main" val="0"/>
              </a:ext>
            </a:extLst>
          </a:blip>
          <a:srcRect l="28305" t="44366" r="29461" b="40980"/>
          <a:stretch>
            <a:fillRect/>
          </a:stretch>
        </p:blipFill>
        <p:spPr>
          <a:xfrm>
            <a:off x="39983" y="46637"/>
            <a:ext cx="1318578" cy="506190"/>
          </a:xfrm>
          <a:prstGeom prst="rect">
            <a:avLst/>
          </a:prstGeom>
          <a:noFill/>
          <a:ln>
            <a:noFill/>
          </a:ln>
        </p:spPr>
      </p:pic>
      <p:sp>
        <p:nvSpPr>
          <p:cNvPr id="17" name="TextBox 16">
            <a:extLst>
              <a:ext uri="{FF2B5EF4-FFF2-40B4-BE49-F238E27FC236}">
                <a16:creationId xmlns:a16="http://schemas.microsoft.com/office/drawing/2014/main" id="{5AC9528B-5B91-AA0D-F9C7-5C86FD2D967A}"/>
              </a:ext>
            </a:extLst>
          </p:cNvPr>
          <p:cNvSpPr txBox="1"/>
          <p:nvPr/>
        </p:nvSpPr>
        <p:spPr>
          <a:xfrm>
            <a:off x="4428428" y="99677"/>
            <a:ext cx="6671186" cy="400110"/>
          </a:xfrm>
          <a:prstGeom prst="rect">
            <a:avLst/>
          </a:prstGeom>
          <a:noFill/>
        </p:spPr>
        <p:txBody>
          <a:bodyPr wrap="square">
            <a:spAutoFit/>
          </a:bodyPr>
          <a:lstStyle/>
          <a:p>
            <a:r>
              <a:rPr lang="en-US" sz="2000" b="1" dirty="0">
                <a:solidFill>
                  <a:schemeClr val="bg1"/>
                </a:solidFill>
              </a:rPr>
              <a:t>Program Schedule &amp; Itinerary</a:t>
            </a:r>
          </a:p>
        </p:txBody>
      </p:sp>
      <p:graphicFrame>
        <p:nvGraphicFramePr>
          <p:cNvPr id="3" name="Table 2">
            <a:extLst>
              <a:ext uri="{FF2B5EF4-FFF2-40B4-BE49-F238E27FC236}">
                <a16:creationId xmlns:a16="http://schemas.microsoft.com/office/drawing/2014/main" id="{E66882A0-2463-660C-E173-1CEB748E5D1C}"/>
              </a:ext>
            </a:extLst>
          </p:cNvPr>
          <p:cNvGraphicFramePr>
            <a:graphicFrameLocks noGrp="1"/>
          </p:cNvGraphicFramePr>
          <p:nvPr>
            <p:extLst>
              <p:ext uri="{D42A27DB-BD31-4B8C-83A1-F6EECF244321}">
                <p14:modId xmlns:p14="http://schemas.microsoft.com/office/powerpoint/2010/main" val="727470248"/>
              </p:ext>
            </p:extLst>
          </p:nvPr>
        </p:nvGraphicFramePr>
        <p:xfrm>
          <a:off x="329381" y="1088684"/>
          <a:ext cx="11710220" cy="4876800"/>
        </p:xfrm>
        <a:graphic>
          <a:graphicData uri="http://schemas.openxmlformats.org/drawingml/2006/table">
            <a:tbl>
              <a:tblPr firstRow="1" bandRow="1">
                <a:tableStyleId>{00A15C55-8517-42AA-B614-E9B94910E393}</a:tableStyleId>
              </a:tblPr>
              <a:tblGrid>
                <a:gridCol w="2927555">
                  <a:extLst>
                    <a:ext uri="{9D8B030D-6E8A-4147-A177-3AD203B41FA5}">
                      <a16:colId xmlns:a16="http://schemas.microsoft.com/office/drawing/2014/main" val="2838642422"/>
                    </a:ext>
                  </a:extLst>
                </a:gridCol>
                <a:gridCol w="2927555">
                  <a:extLst>
                    <a:ext uri="{9D8B030D-6E8A-4147-A177-3AD203B41FA5}">
                      <a16:colId xmlns:a16="http://schemas.microsoft.com/office/drawing/2014/main" val="2686271895"/>
                    </a:ext>
                  </a:extLst>
                </a:gridCol>
                <a:gridCol w="2927555">
                  <a:extLst>
                    <a:ext uri="{9D8B030D-6E8A-4147-A177-3AD203B41FA5}">
                      <a16:colId xmlns:a16="http://schemas.microsoft.com/office/drawing/2014/main" val="3177342568"/>
                    </a:ext>
                  </a:extLst>
                </a:gridCol>
                <a:gridCol w="2927555">
                  <a:extLst>
                    <a:ext uri="{9D8B030D-6E8A-4147-A177-3AD203B41FA5}">
                      <a16:colId xmlns:a16="http://schemas.microsoft.com/office/drawing/2014/main" val="548584813"/>
                    </a:ext>
                  </a:extLst>
                </a:gridCol>
              </a:tblGrid>
              <a:tr h="513966">
                <a:tc>
                  <a:txBody>
                    <a:bodyPr/>
                    <a:lstStyle/>
                    <a:p>
                      <a:pPr algn="ctr"/>
                      <a:r>
                        <a:rPr lang="en-US" dirty="0">
                          <a:solidFill>
                            <a:schemeClr val="bg1"/>
                          </a:solidFill>
                        </a:rPr>
                        <a:t>PROGRAMS</a:t>
                      </a:r>
                      <a:endParaRPr lang="en-IN" dirty="0">
                        <a:solidFill>
                          <a:schemeClr val="bg1"/>
                        </a:solidFill>
                      </a:endParaRPr>
                    </a:p>
                  </a:txBody>
                  <a:tcPr>
                    <a:solidFill>
                      <a:srgbClr val="002060"/>
                    </a:solidFill>
                  </a:tcPr>
                </a:tc>
                <a:tc>
                  <a:txBody>
                    <a:bodyPr/>
                    <a:lstStyle/>
                    <a:p>
                      <a:pPr algn="l"/>
                      <a:r>
                        <a:rPr lang="en-US" dirty="0">
                          <a:solidFill>
                            <a:schemeClr val="bg1"/>
                          </a:solidFill>
                        </a:rPr>
                        <a:t>DAY 1 (WIIFM)</a:t>
                      </a:r>
                      <a:endParaRPr lang="en-IN" dirty="0">
                        <a:solidFill>
                          <a:schemeClr val="bg1"/>
                        </a:solidFill>
                      </a:endParaRPr>
                    </a:p>
                  </a:txBody>
                  <a:tcPr>
                    <a:solidFill>
                      <a:srgbClr val="002060"/>
                    </a:solidFill>
                  </a:tcPr>
                </a:tc>
                <a:tc>
                  <a:txBody>
                    <a:bodyPr/>
                    <a:lstStyle/>
                    <a:p>
                      <a:pPr algn="ctr"/>
                      <a:r>
                        <a:rPr lang="en-US" dirty="0">
                          <a:solidFill>
                            <a:schemeClr val="bg1"/>
                          </a:solidFill>
                        </a:rPr>
                        <a:t>DAY 2 (Basic but Powerful)</a:t>
                      </a:r>
                      <a:endParaRPr lang="en-IN" dirty="0">
                        <a:solidFill>
                          <a:schemeClr val="bg1"/>
                        </a:solidFill>
                      </a:endParaRPr>
                    </a:p>
                  </a:txBody>
                  <a:tcPr>
                    <a:solidFill>
                      <a:srgbClr val="002060"/>
                    </a:solidFill>
                  </a:tcPr>
                </a:tc>
                <a:tc>
                  <a:txBody>
                    <a:bodyPr/>
                    <a:lstStyle/>
                    <a:p>
                      <a:pPr algn="ctr"/>
                      <a:r>
                        <a:rPr lang="en-US" dirty="0">
                          <a:solidFill>
                            <a:schemeClr val="bg1"/>
                          </a:solidFill>
                        </a:rPr>
                        <a:t>DAY 3 (Be a Contributor, not a Subscriber)</a:t>
                      </a:r>
                      <a:endParaRPr lang="en-IN" dirty="0">
                        <a:solidFill>
                          <a:schemeClr val="bg1"/>
                        </a:solidFill>
                      </a:endParaRPr>
                    </a:p>
                  </a:txBody>
                  <a:tcPr>
                    <a:solidFill>
                      <a:srgbClr val="002060"/>
                    </a:solidFill>
                  </a:tcPr>
                </a:tc>
                <a:extLst>
                  <a:ext uri="{0D108BD9-81ED-4DB2-BD59-A6C34878D82A}">
                    <a16:rowId xmlns:a16="http://schemas.microsoft.com/office/drawing/2014/main" val="2937585162"/>
                  </a:ext>
                </a:extLst>
              </a:tr>
              <a:tr h="1272679">
                <a:tc>
                  <a:txBody>
                    <a:bodyPr/>
                    <a:lstStyle/>
                    <a:p>
                      <a:pPr algn="ctr"/>
                      <a:r>
                        <a:rPr lang="en-US" sz="1400" dirty="0">
                          <a:solidFill>
                            <a:schemeClr val="bg1"/>
                          </a:solidFill>
                        </a:rPr>
                        <a:t>BUSINESS ANALYSIS</a:t>
                      </a:r>
                      <a:endParaRPr lang="en-IN" sz="1400" dirty="0">
                        <a:solidFill>
                          <a:schemeClr val="bg1"/>
                        </a:solidFill>
                      </a:endParaRPr>
                    </a:p>
                  </a:txBody>
                  <a:tcPr>
                    <a:solidFill>
                      <a:srgbClr val="002060"/>
                    </a:solidFill>
                  </a:tcPr>
                </a:tc>
                <a:tc>
                  <a:txBody>
                    <a:bodyPr/>
                    <a:lstStyle/>
                    <a:p>
                      <a:pPr marL="285750" indent="-285750" algn="l">
                        <a:buFont typeface="Wingdings" panose="05000000000000000000" pitchFamily="2" charset="2"/>
                        <a:buChar char="Ø"/>
                      </a:pPr>
                      <a:r>
                        <a:rPr lang="en-US" sz="1400" dirty="0">
                          <a:solidFill>
                            <a:schemeClr val="bg1"/>
                          </a:solidFill>
                        </a:rPr>
                        <a:t>What is a Business Process?</a:t>
                      </a:r>
                    </a:p>
                    <a:p>
                      <a:pPr marL="285750" indent="-285750" algn="l">
                        <a:buFont typeface="Wingdings" panose="05000000000000000000" pitchFamily="2" charset="2"/>
                        <a:buChar char="Ø"/>
                      </a:pPr>
                      <a:r>
                        <a:rPr lang="en-US" sz="1400" dirty="0">
                          <a:solidFill>
                            <a:schemeClr val="bg1"/>
                          </a:solidFill>
                        </a:rPr>
                        <a:t>Business Process Characteristics</a:t>
                      </a:r>
                    </a:p>
                    <a:p>
                      <a:pPr marL="285750" indent="-285750" algn="l">
                        <a:buFont typeface="Wingdings" panose="05000000000000000000" pitchFamily="2" charset="2"/>
                        <a:buChar char="Ø"/>
                      </a:pPr>
                      <a:r>
                        <a:rPr lang="en-US" sz="1400" dirty="0">
                          <a:solidFill>
                            <a:schemeClr val="bg1"/>
                          </a:solidFill>
                        </a:rPr>
                        <a:t>SDLC Overview</a:t>
                      </a:r>
                    </a:p>
                    <a:p>
                      <a:pPr marL="285750" indent="-285750" algn="l">
                        <a:buFont typeface="Wingdings" panose="05000000000000000000" pitchFamily="2" charset="2"/>
                        <a:buChar char="Ø"/>
                      </a:pPr>
                      <a:r>
                        <a:rPr lang="en-US" sz="1400" dirty="0">
                          <a:solidFill>
                            <a:schemeClr val="bg1"/>
                          </a:solidFill>
                        </a:rPr>
                        <a:t>SDLC Variance</a:t>
                      </a:r>
                    </a:p>
                  </a:txBody>
                  <a:tcPr>
                    <a:solidFill>
                      <a:srgbClr val="002060"/>
                    </a:solidFill>
                  </a:tcPr>
                </a:tc>
                <a:tc>
                  <a:txBody>
                    <a:bodyPr/>
                    <a:lstStyle/>
                    <a:p>
                      <a:pPr marL="285750" indent="-285750" algn="l">
                        <a:buFont typeface="Wingdings" panose="05000000000000000000" pitchFamily="2" charset="2"/>
                        <a:buChar char="Ø"/>
                      </a:pPr>
                      <a:r>
                        <a:rPr lang="en-US" sz="1400" dirty="0">
                          <a:solidFill>
                            <a:schemeClr val="bg1"/>
                          </a:solidFill>
                        </a:rPr>
                        <a:t>Role of the Business Analyst</a:t>
                      </a:r>
                    </a:p>
                    <a:p>
                      <a:pPr marL="285750" indent="-285750" algn="l">
                        <a:buFont typeface="Wingdings" panose="05000000000000000000" pitchFamily="2" charset="2"/>
                        <a:buChar char="Ø"/>
                      </a:pPr>
                      <a:r>
                        <a:rPr lang="en-US" sz="1400" dirty="0">
                          <a:solidFill>
                            <a:schemeClr val="bg1"/>
                          </a:solidFill>
                        </a:rPr>
                        <a:t>Change Management &amp; Organizational Readiness Project Plan</a:t>
                      </a:r>
                    </a:p>
                    <a:p>
                      <a:pPr marL="285750" indent="-285750" algn="l">
                        <a:buFont typeface="Wingdings" panose="05000000000000000000" pitchFamily="2" charset="2"/>
                        <a:buChar char="Ø"/>
                      </a:pPr>
                      <a:r>
                        <a:rPr lang="en-US" sz="1400" dirty="0">
                          <a:solidFill>
                            <a:schemeClr val="bg1"/>
                          </a:solidFill>
                        </a:rPr>
                        <a:t>Data flow diagrams</a:t>
                      </a:r>
                      <a:endParaRPr lang="en-IN" sz="1400" dirty="0">
                        <a:solidFill>
                          <a:schemeClr val="bg1"/>
                        </a:solidFill>
                      </a:endParaRPr>
                    </a:p>
                    <a:p>
                      <a:pPr algn="ctr"/>
                      <a:endParaRPr lang="en-IN" sz="1400" dirty="0">
                        <a:solidFill>
                          <a:schemeClr val="bg1"/>
                        </a:solidFill>
                      </a:endParaRPr>
                    </a:p>
                  </a:txBody>
                  <a:tcPr>
                    <a:solidFill>
                      <a:srgbClr val="002060"/>
                    </a:solidFill>
                  </a:tcPr>
                </a:tc>
                <a:tc>
                  <a:txBody>
                    <a:bodyPr/>
                    <a:lstStyle/>
                    <a:p>
                      <a:pPr marL="285750" indent="-285750" algn="l">
                        <a:buFont typeface="Wingdings" panose="05000000000000000000" pitchFamily="2" charset="2"/>
                        <a:buChar char="Ø"/>
                      </a:pPr>
                      <a:r>
                        <a:rPr lang="en-US" sz="1400" dirty="0">
                          <a:solidFill>
                            <a:schemeClr val="bg1"/>
                          </a:solidFill>
                        </a:rPr>
                        <a:t>Object Orientation (OO) Introduction Inheritance and Unified Modelling Language (UML) Additional Diagrams</a:t>
                      </a:r>
                    </a:p>
                    <a:p>
                      <a:pPr marL="285750" indent="-285750" algn="l">
                        <a:buFont typeface="Wingdings" panose="05000000000000000000" pitchFamily="2" charset="2"/>
                        <a:buChar char="Ø"/>
                      </a:pPr>
                      <a:r>
                        <a:rPr lang="en-US" sz="1400" dirty="0">
                          <a:solidFill>
                            <a:schemeClr val="bg1"/>
                          </a:solidFill>
                        </a:rPr>
                        <a:t>Acquisition Strategies</a:t>
                      </a:r>
                    </a:p>
                    <a:p>
                      <a:pPr marL="285750" indent="-285750" algn="l">
                        <a:buFont typeface="Wingdings" panose="05000000000000000000" pitchFamily="2" charset="2"/>
                        <a:buChar char="Ø"/>
                      </a:pPr>
                      <a:r>
                        <a:rPr lang="en-US" sz="1400" dirty="0">
                          <a:solidFill>
                            <a:schemeClr val="bg1"/>
                          </a:solidFill>
                        </a:rPr>
                        <a:t>Alternative Analysis</a:t>
                      </a:r>
                    </a:p>
                    <a:p>
                      <a:pPr marL="285750" indent="-285750" algn="l">
                        <a:buFont typeface="Wingdings" panose="05000000000000000000" pitchFamily="2" charset="2"/>
                        <a:buChar char="Ø"/>
                      </a:pPr>
                      <a:r>
                        <a:rPr lang="en-US" sz="1400" dirty="0">
                          <a:solidFill>
                            <a:schemeClr val="bg1"/>
                          </a:solidFill>
                        </a:rPr>
                        <a:t>Architectural Options</a:t>
                      </a:r>
                      <a:endParaRPr lang="en-IN" sz="1400" dirty="0">
                        <a:solidFill>
                          <a:schemeClr val="bg1"/>
                        </a:solidFill>
                      </a:endParaRPr>
                    </a:p>
                  </a:txBody>
                  <a:tcPr>
                    <a:solidFill>
                      <a:srgbClr val="002060"/>
                    </a:solidFill>
                  </a:tcPr>
                </a:tc>
                <a:extLst>
                  <a:ext uri="{0D108BD9-81ED-4DB2-BD59-A6C34878D82A}">
                    <a16:rowId xmlns:a16="http://schemas.microsoft.com/office/drawing/2014/main" val="882166966"/>
                  </a:ext>
                </a:extLst>
              </a:tr>
              <a:tr h="2129289">
                <a:tc>
                  <a:txBody>
                    <a:bodyPr/>
                    <a:lstStyle/>
                    <a:p>
                      <a:pPr algn="ctr"/>
                      <a:r>
                        <a:rPr lang="en-US" sz="1400" dirty="0">
                          <a:solidFill>
                            <a:schemeClr val="bg1"/>
                          </a:solidFill>
                        </a:rPr>
                        <a:t>CYBER SECURITY</a:t>
                      </a:r>
                      <a:endParaRPr lang="en-IN" sz="1400" dirty="0">
                        <a:solidFill>
                          <a:schemeClr val="bg1"/>
                        </a:solidFill>
                      </a:endParaRPr>
                    </a:p>
                  </a:txBody>
                  <a:tcPr>
                    <a:solidFill>
                      <a:srgbClr val="002060"/>
                    </a:solidFill>
                  </a:tcPr>
                </a:tc>
                <a:tc>
                  <a:txBody>
                    <a:bodyPr/>
                    <a:lstStyle/>
                    <a:p>
                      <a:pPr marL="285750" indent="-285750" algn="l">
                        <a:buFont typeface="Wingdings" panose="05000000000000000000" pitchFamily="2" charset="2"/>
                        <a:buChar char="Ø"/>
                      </a:pPr>
                      <a:r>
                        <a:rPr lang="en-IN" sz="1400" dirty="0">
                          <a:solidFill>
                            <a:schemeClr val="bg1"/>
                          </a:solidFill>
                        </a:rPr>
                        <a:t>Cyber Security insights</a:t>
                      </a:r>
                    </a:p>
                    <a:p>
                      <a:pPr marL="0" indent="0" algn="l">
                        <a:buFont typeface="Wingdings" panose="05000000000000000000" pitchFamily="2" charset="2"/>
                        <a:buNone/>
                      </a:pPr>
                      <a:r>
                        <a:rPr lang="en-US" sz="1400" dirty="0">
                          <a:solidFill>
                            <a:schemeClr val="bg1"/>
                          </a:solidFill>
                        </a:rPr>
                        <a:t>-learn about critical thinking, its significance, and how it applies in real-world scenarios within cybersecurity. </a:t>
                      </a:r>
                    </a:p>
                    <a:p>
                      <a:pPr marL="285750" indent="-285750" algn="l">
                        <a:buFontTx/>
                        <a:buChar char="-"/>
                      </a:pPr>
                      <a:r>
                        <a:rPr lang="en-US" sz="1400" dirty="0">
                          <a:solidFill>
                            <a:schemeClr val="bg1"/>
                          </a:solidFill>
                        </a:rPr>
                        <a:t>gain a clear understanding of the five key elements of the critical thinking model.</a:t>
                      </a:r>
                    </a:p>
                    <a:p>
                      <a:pPr marL="285750" indent="-285750" algn="l">
                        <a:buFontTx/>
                        <a:buChar char="-"/>
                      </a:pPr>
                      <a:r>
                        <a:rPr lang="en-US" sz="1400" dirty="0">
                          <a:solidFill>
                            <a:schemeClr val="bg1"/>
                          </a:solidFill>
                        </a:rPr>
                        <a:t> five critical thinking skills that help form the foundation in every professional field, including cybersecurity.</a:t>
                      </a:r>
                      <a:endParaRPr lang="en-IN" sz="1400" dirty="0">
                        <a:solidFill>
                          <a:schemeClr val="bg1"/>
                        </a:solidFill>
                      </a:endParaRPr>
                    </a:p>
                  </a:txBody>
                  <a:tcPr>
                    <a:solidFill>
                      <a:srgbClr val="002060"/>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IN" sz="1400" dirty="0">
                          <a:solidFill>
                            <a:schemeClr val="bg1"/>
                          </a:solidFill>
                        </a:rPr>
                        <a:t>Cyber Security Controls</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dirty="0">
                          <a:solidFill>
                            <a:schemeClr val="bg1"/>
                          </a:solidFill>
                        </a:rPr>
                        <a:t>-Learn  about a range of internet security threats, including network mapping, packet sniffing, ID spoofing, denial-of-service (DoS) attacks, and injection attacks.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400" dirty="0">
                          <a:solidFill>
                            <a:schemeClr val="bg1"/>
                          </a:solidFill>
                        </a:rPr>
                        <a:t>gain insights into system, network, and application security.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400" dirty="0">
                          <a:solidFill>
                            <a:schemeClr val="bg1"/>
                          </a:solidFill>
                        </a:rPr>
                        <a:t>delve into vulnerability assessment, incident response, and digital forensics.</a:t>
                      </a:r>
                      <a:endParaRPr lang="en-IN" sz="1400" dirty="0">
                        <a:solidFill>
                          <a:schemeClr val="bg1"/>
                        </a:solidFill>
                      </a:endParaRPr>
                    </a:p>
                  </a:txBody>
                  <a:tcPr>
                    <a:solidFill>
                      <a:srgbClr val="002060"/>
                    </a:solidFill>
                  </a:tcPr>
                </a:tc>
                <a:tc>
                  <a:txBody>
                    <a:bodyPr/>
                    <a:lstStyle/>
                    <a:p>
                      <a:pPr marL="285750" indent="-285750" algn="l">
                        <a:buFont typeface="Wingdings" panose="05000000000000000000" pitchFamily="2" charset="2"/>
                        <a:buChar char="Ø"/>
                      </a:pPr>
                      <a:r>
                        <a:rPr lang="en-US" sz="1400" dirty="0">
                          <a:solidFill>
                            <a:schemeClr val="bg1"/>
                          </a:solidFill>
                        </a:rPr>
                        <a:t>Identity &amp; physical controls</a:t>
                      </a:r>
                    </a:p>
                    <a:p>
                      <a:pPr marL="0" indent="0" algn="l">
                        <a:buFont typeface="Wingdings" panose="05000000000000000000" pitchFamily="2" charset="2"/>
                        <a:buNone/>
                      </a:pPr>
                      <a:r>
                        <a:rPr lang="en-US" sz="1400" dirty="0">
                          <a:solidFill>
                            <a:schemeClr val="bg1"/>
                          </a:solidFill>
                        </a:rPr>
                        <a:t>-learn about identity and access management (IAM) and its four main categories. </a:t>
                      </a:r>
                    </a:p>
                    <a:p>
                      <a:pPr marL="0" indent="0" algn="l">
                        <a:buFont typeface="Wingdings" panose="05000000000000000000" pitchFamily="2" charset="2"/>
                        <a:buNone/>
                      </a:pPr>
                      <a:r>
                        <a:rPr lang="en-US" sz="1400" dirty="0">
                          <a:solidFill>
                            <a:schemeClr val="bg1"/>
                          </a:solidFill>
                        </a:rPr>
                        <a:t>-explore various authentication protocols and methods to verify an individual's identity </a:t>
                      </a:r>
                    </a:p>
                    <a:p>
                      <a:pPr marL="285750" indent="-285750" algn="l">
                        <a:buFontTx/>
                        <a:buChar char="-"/>
                      </a:pPr>
                      <a:r>
                        <a:rPr lang="en-US" sz="1400" dirty="0">
                          <a:solidFill>
                            <a:schemeClr val="bg1"/>
                          </a:solidFill>
                        </a:rPr>
                        <a:t>gain a clear understanding of different access control schemes. </a:t>
                      </a:r>
                    </a:p>
                    <a:p>
                      <a:pPr marL="285750" indent="-285750" algn="l">
                        <a:buFontTx/>
                        <a:buChar char="-"/>
                      </a:pPr>
                      <a:r>
                        <a:rPr lang="en-US" sz="1400" dirty="0">
                          <a:solidFill>
                            <a:schemeClr val="bg1"/>
                          </a:solidFill>
                        </a:rPr>
                        <a:t> </a:t>
                      </a:r>
                      <a:endParaRPr lang="en-IN" sz="1400" dirty="0">
                        <a:solidFill>
                          <a:schemeClr val="bg1"/>
                        </a:solidFill>
                      </a:endParaRPr>
                    </a:p>
                  </a:txBody>
                  <a:tcPr>
                    <a:solidFill>
                      <a:srgbClr val="002060"/>
                    </a:solidFill>
                  </a:tcPr>
                </a:tc>
                <a:extLst>
                  <a:ext uri="{0D108BD9-81ED-4DB2-BD59-A6C34878D82A}">
                    <a16:rowId xmlns:a16="http://schemas.microsoft.com/office/drawing/2014/main" val="705646373"/>
                  </a:ext>
                </a:extLst>
              </a:tr>
            </a:tbl>
          </a:graphicData>
        </a:graphic>
      </p:graphicFrame>
    </p:spTree>
    <p:extLst>
      <p:ext uri="{BB962C8B-B14F-4D97-AF65-F5344CB8AC3E}">
        <p14:creationId xmlns:p14="http://schemas.microsoft.com/office/powerpoint/2010/main" val="24393066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3327</TotalTime>
  <Words>1435</Words>
  <Application>Microsoft Office PowerPoint</Application>
  <PresentationFormat>Widescreen</PresentationFormat>
  <Paragraphs>181</Paragraphs>
  <Slides>6</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vt:i4>
      </vt:variant>
    </vt:vector>
  </HeadingPairs>
  <TitlesOfParts>
    <vt:vector size="13" baseType="lpstr">
      <vt:lpstr>Aptos</vt:lpstr>
      <vt:lpstr>Aptos Display</vt:lpstr>
      <vt:lpstr>Arial</vt:lpstr>
      <vt:lpstr>Calibri</vt:lpstr>
      <vt:lpstr>Wingdings</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Anuup Kumar</dc:creator>
  <cp:lastModifiedBy>Anuup Kumar</cp:lastModifiedBy>
  <cp:revision>7</cp:revision>
  <dcterms:created xsi:type="dcterms:W3CDTF">2024-11-28T18:28:56Z</dcterms:created>
  <dcterms:modified xsi:type="dcterms:W3CDTF">2024-12-07T19:42:03Z</dcterms:modified>
</cp:coreProperties>
</file>